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70" r:id="rId2"/>
    <p:sldId id="272" r:id="rId3"/>
    <p:sldId id="280" r:id="rId4"/>
    <p:sldId id="308" r:id="rId5"/>
    <p:sldId id="329" r:id="rId6"/>
    <p:sldId id="285" r:id="rId7"/>
    <p:sldId id="283" r:id="rId8"/>
    <p:sldId id="284" r:id="rId9"/>
    <p:sldId id="320" r:id="rId10"/>
    <p:sldId id="321" r:id="rId11"/>
    <p:sldId id="291" r:id="rId12"/>
    <p:sldId id="300" r:id="rId13"/>
    <p:sldId id="330" r:id="rId14"/>
    <p:sldId id="297" r:id="rId15"/>
    <p:sldId id="292" r:id="rId16"/>
    <p:sldId id="322" r:id="rId17"/>
    <p:sldId id="309" r:id="rId18"/>
    <p:sldId id="331" r:id="rId19"/>
    <p:sldId id="302" r:id="rId20"/>
    <p:sldId id="328" r:id="rId21"/>
    <p:sldId id="323" r:id="rId22"/>
    <p:sldId id="333" r:id="rId23"/>
    <p:sldId id="324" r:id="rId24"/>
    <p:sldId id="325" r:id="rId25"/>
    <p:sldId id="326" r:id="rId26"/>
    <p:sldId id="332" r:id="rId27"/>
    <p:sldId id="327" r:id="rId28"/>
    <p:sldId id="310" r:id="rId29"/>
    <p:sldId id="307" r:id="rId30"/>
    <p:sldId id="282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FF1D1D"/>
    <a:srgbClr val="F2F2F2"/>
    <a:srgbClr val="FF6161"/>
    <a:srgbClr val="7899D4"/>
    <a:srgbClr val="263030"/>
    <a:srgbClr val="7F7F7F"/>
    <a:srgbClr val="F9F9F9"/>
    <a:srgbClr val="67FB42"/>
    <a:srgbClr val="FAF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006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2.xml"/><Relationship Id="rId3" Type="http://schemas.openxmlformats.org/officeDocument/2006/relationships/slide" Target="../slides/slide6.xml"/><Relationship Id="rId7" Type="http://schemas.openxmlformats.org/officeDocument/2006/relationships/slide" Target="../slides/slide11.xml"/><Relationship Id="rId2" Type="http://schemas.openxmlformats.org/officeDocument/2006/relationships/slide" Target="../slides/slide4.xml"/><Relationship Id="rId1" Type="http://schemas.openxmlformats.org/officeDocument/2006/relationships/slide" Target="../slides/slide3.xml"/><Relationship Id="rId6" Type="http://schemas.openxmlformats.org/officeDocument/2006/relationships/slide" Target="../slides/slide10.xml"/><Relationship Id="rId11" Type="http://schemas.openxmlformats.org/officeDocument/2006/relationships/slide" Target="../slides/slide16.xml"/><Relationship Id="rId5" Type="http://schemas.openxmlformats.org/officeDocument/2006/relationships/slide" Target="../slides/slide8.xml"/><Relationship Id="rId10" Type="http://schemas.openxmlformats.org/officeDocument/2006/relationships/slide" Target="../slides/slide15.xml"/><Relationship Id="rId4" Type="http://schemas.openxmlformats.org/officeDocument/2006/relationships/slide" Target="../slides/slide7.xml"/><Relationship Id="rId9" Type="http://schemas.openxmlformats.org/officeDocument/2006/relationships/slide" Target="../slides/slide1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slide" Target="../slides/slide21.xml"/><Relationship Id="rId1" Type="http://schemas.openxmlformats.org/officeDocument/2006/relationships/slide" Target="../slides/slide17.xml"/><Relationship Id="rId6" Type="http://schemas.openxmlformats.org/officeDocument/2006/relationships/slide" Target="../slides/slide28.xml"/><Relationship Id="rId5" Type="http://schemas.openxmlformats.org/officeDocument/2006/relationships/slide" Target="../slides/slide25.xml"/><Relationship Id="rId4" Type="http://schemas.openxmlformats.org/officeDocument/2006/relationships/slide" Target="../slides/slide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480E61-64E8-415D-8361-7836DD9C21E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CC38BC-2B3C-4268-93D0-6773072A9E86}">
      <dgm:prSet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  <a:hlinkClick xmlns:r="http://schemas.openxmlformats.org/officeDocument/2006/relationships" r:id="rId1" action="ppaction://hlinksldjump"/>
            </a:rPr>
            <a:t>1. </a:t>
          </a:r>
          <a:r>
            <a:rPr lang="ko-KR" sz="1400" dirty="0">
              <a:solidFill>
                <a:schemeClr val="bg1"/>
              </a:solidFill>
              <a:hlinkClick xmlns:r="http://schemas.openxmlformats.org/officeDocument/2006/relationships" r:id="rId1" action="ppaction://hlinksldjump"/>
            </a:rPr>
            <a:t>프로젝트 소개</a:t>
          </a:r>
          <a:r>
            <a:rPr lang="en-US" sz="1400" dirty="0">
              <a:solidFill>
                <a:schemeClr val="bg1"/>
              </a:solidFill>
            </a:rPr>
            <a:t>--------------------------------------------------	 3</a:t>
          </a:r>
        </a:p>
      </dgm:t>
    </dgm:pt>
    <dgm:pt modelId="{74F236F0-C1B2-47E8-BF12-6948A2D41764}" type="parTrans" cxnId="{BC01B775-4AF2-4115-ADC1-F90573675D3D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3DF1DD20-FC0F-4BEB-A6F2-16888FFD453D}" type="sibTrans" cxnId="{BC01B775-4AF2-4115-ADC1-F90573675D3D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37A95CC5-67E4-4B40-8DE7-51A2048FA6B4}">
      <dgm:prSet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2. </a:t>
          </a:r>
          <a:r>
            <a:rPr lang="ko-KR" sz="1400" dirty="0">
              <a:solidFill>
                <a:schemeClr val="bg1"/>
              </a:solidFill>
            </a:rPr>
            <a:t>기능 소개</a:t>
          </a:r>
          <a:endParaRPr lang="en-US" sz="1400" dirty="0">
            <a:solidFill>
              <a:schemeClr val="bg1"/>
            </a:solidFill>
          </a:endParaRPr>
        </a:p>
      </dgm:t>
    </dgm:pt>
    <dgm:pt modelId="{8EF16F67-385E-4AA5-A231-C053AEDAB799}" type="parTrans" cxnId="{A5AA5E2D-AE07-4D97-92C2-245572D49F7B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2C074EB9-5BC6-42FF-A32C-3A90A9AA108E}" type="sibTrans" cxnId="{A5AA5E2D-AE07-4D97-92C2-245572D49F7B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BE7A3F62-0BDB-4205-8CEF-FCB3252A25CB}">
      <dgm:prSet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>
              <a:solidFill>
                <a:schemeClr val="bg1"/>
              </a:solidFill>
              <a:hlinkClick xmlns:r="http://schemas.openxmlformats.org/officeDocument/2006/relationships" r:id="rId2" action="ppaction://hlinksldjump"/>
            </a:rPr>
            <a:t>2.1. </a:t>
          </a:r>
          <a:r>
            <a:rPr lang="ko-KR" sz="1400" dirty="0">
              <a:solidFill>
                <a:schemeClr val="bg1"/>
              </a:solidFill>
              <a:hlinkClick xmlns:r="http://schemas.openxmlformats.org/officeDocument/2006/relationships" r:id="rId2" action="ppaction://hlinksldjump"/>
            </a:rPr>
            <a:t>기본 버튼 </a:t>
          </a:r>
          <a:r>
            <a:rPr lang="en-US" sz="1400" dirty="0">
              <a:solidFill>
                <a:schemeClr val="bg1"/>
              </a:solidFill>
            </a:rPr>
            <a:t>	---------------------------------------------------	 4</a:t>
          </a:r>
        </a:p>
      </dgm:t>
    </dgm:pt>
    <dgm:pt modelId="{37FE38C4-8973-4E45-B76C-CF363181613D}" type="parTrans" cxnId="{DD11D7E7-1DDE-4BF8-9FF7-2658D443914A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053CABF9-A952-461E-8CD2-52AFAA3FF446}" type="sibTrans" cxnId="{DD11D7E7-1DDE-4BF8-9FF7-2658D443914A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3228C9F6-21E5-4B7F-BAD2-3DEC7D73BCBF}">
      <dgm:prSet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  </a:t>
          </a:r>
          <a:r>
            <a:rPr lang="en-US" sz="1400" dirty="0">
              <a:solidFill>
                <a:schemeClr val="bg1"/>
              </a:solidFill>
              <a:hlinkClick xmlns:r="http://schemas.openxmlformats.org/officeDocument/2006/relationships" r:id="rId3" action="ppaction://hlinksldjump"/>
            </a:rPr>
            <a:t>2.1.1. </a:t>
          </a:r>
          <a:r>
            <a:rPr lang="ko-KR" sz="1400" dirty="0">
              <a:solidFill>
                <a:schemeClr val="bg1"/>
              </a:solidFill>
              <a:hlinkClick xmlns:r="http://schemas.openxmlformats.org/officeDocument/2006/relationships" r:id="rId3" action="ppaction://hlinksldjump"/>
            </a:rPr>
            <a:t>주사위 굴리기 </a:t>
          </a:r>
          <a:r>
            <a:rPr lang="en-US" sz="1400" dirty="0">
              <a:solidFill>
                <a:schemeClr val="bg1"/>
              </a:solidFill>
            </a:rPr>
            <a:t>-------------------------------------------	 6</a:t>
          </a:r>
        </a:p>
      </dgm:t>
    </dgm:pt>
    <dgm:pt modelId="{16D1E7CB-3FBE-4840-A675-79FDB5FC0E41}" type="parTrans" cxnId="{DE6867C0-4E0B-4ED9-85A5-D9A4A50CBB49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8317CEED-B433-458C-BE31-AB77C3C0E84E}" type="sibTrans" cxnId="{DE6867C0-4E0B-4ED9-85A5-D9A4A50CBB49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72962404-62C2-441D-A5E7-953AE1033540}">
      <dgm:prSet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  <a:hlinkClick xmlns:r="http://schemas.openxmlformats.org/officeDocument/2006/relationships" r:id="rId4" action="ppaction://hlinksldjump"/>
            </a:rPr>
            <a:t>  2.1.2. </a:t>
          </a:r>
          <a:r>
            <a:rPr lang="ko-KR" sz="1400" dirty="0">
              <a:solidFill>
                <a:schemeClr val="bg1"/>
              </a:solidFill>
              <a:hlinkClick xmlns:r="http://schemas.openxmlformats.org/officeDocument/2006/relationships" r:id="rId4" action="ppaction://hlinksldjump"/>
            </a:rPr>
            <a:t>턴 종료 </a:t>
          </a:r>
          <a:r>
            <a:rPr lang="en-US" sz="1400" dirty="0">
              <a:solidFill>
                <a:schemeClr val="bg1"/>
              </a:solidFill>
            </a:rPr>
            <a:t>---------------------------------------------------	 7</a:t>
          </a:r>
        </a:p>
      </dgm:t>
    </dgm:pt>
    <dgm:pt modelId="{F4FE2211-4960-42E0-B560-95020567E5F6}" type="parTrans" cxnId="{30F8A52D-1C47-421F-8819-4DC8CB921676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C07C5F2E-A3BA-4F22-9A6F-58003D2CE32B}" type="sibTrans" cxnId="{30F8A52D-1C47-421F-8819-4DC8CB921676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957A9E26-08C3-4640-A8F4-17B7FA375CB5}">
      <dgm:prSet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  </a:t>
          </a:r>
          <a:r>
            <a:rPr lang="en-US" sz="1400" dirty="0">
              <a:solidFill>
                <a:schemeClr val="bg1"/>
              </a:solidFill>
              <a:hlinkClick xmlns:r="http://schemas.openxmlformats.org/officeDocument/2006/relationships" r:id="rId5" action="ppaction://hlinksldjump"/>
            </a:rPr>
            <a:t>2.1.3. </a:t>
          </a:r>
          <a:r>
            <a:rPr lang="ko-KR" sz="1400" dirty="0">
              <a:solidFill>
                <a:schemeClr val="bg1"/>
              </a:solidFill>
              <a:hlinkClick xmlns:r="http://schemas.openxmlformats.org/officeDocument/2006/relationships" r:id="rId5" action="ppaction://hlinksldjump"/>
            </a:rPr>
            <a:t>턴 </a:t>
          </a:r>
          <a:r>
            <a:rPr lang="ko-KR" sz="1400" dirty="0" err="1">
              <a:solidFill>
                <a:schemeClr val="bg1"/>
              </a:solidFill>
              <a:hlinkClick xmlns:r="http://schemas.openxmlformats.org/officeDocument/2006/relationships" r:id="rId5" action="ppaction://hlinksldjump"/>
            </a:rPr>
            <a:t>스킵</a:t>
          </a:r>
          <a:r>
            <a:rPr lang="ko-KR" sz="1400" dirty="0">
              <a:solidFill>
                <a:schemeClr val="bg1"/>
              </a:solidFill>
              <a:hlinkClick xmlns:r="http://schemas.openxmlformats.org/officeDocument/2006/relationships" r:id="rId5" action="ppaction://hlinksldjump"/>
            </a:rPr>
            <a:t> </a:t>
          </a:r>
          <a:r>
            <a:rPr lang="en-US" sz="1400" dirty="0">
              <a:solidFill>
                <a:schemeClr val="bg1"/>
              </a:solidFill>
            </a:rPr>
            <a:t>---------------------------------------------------	 8</a:t>
          </a:r>
        </a:p>
      </dgm:t>
    </dgm:pt>
    <dgm:pt modelId="{9A7B350B-0C05-4924-AC15-D9E5E563A007}" type="parTrans" cxnId="{CB419852-390E-4192-A931-889B05F7F225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6C201C31-D050-40DF-9743-1BEEC2E7CD53}" type="sibTrans" cxnId="{CB419852-390E-4192-A931-889B05F7F225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99F2B9E3-7716-4807-8E30-39E8A63376E4}">
      <dgm:prSet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  </a:t>
          </a:r>
          <a:r>
            <a:rPr lang="en-US" sz="1400" dirty="0">
              <a:solidFill>
                <a:schemeClr val="bg1"/>
              </a:solidFill>
              <a:hlinkClick xmlns:r="http://schemas.openxmlformats.org/officeDocument/2006/relationships" r:id="rId6" action="ppaction://hlinksldjump"/>
            </a:rPr>
            <a:t>2.1.4. </a:t>
          </a:r>
          <a:r>
            <a:rPr lang="ko-KR" sz="1400" dirty="0">
              <a:solidFill>
                <a:schemeClr val="bg1"/>
              </a:solidFill>
              <a:hlinkClick xmlns:r="http://schemas.openxmlformats.org/officeDocument/2006/relationships" r:id="rId6" action="ppaction://hlinksldjump"/>
            </a:rPr>
            <a:t>재료 수집 </a:t>
          </a:r>
          <a:r>
            <a:rPr lang="en-US" sz="1400" dirty="0">
              <a:solidFill>
                <a:schemeClr val="bg1"/>
              </a:solidFill>
            </a:rPr>
            <a:t>------------------------------------------------	10</a:t>
          </a:r>
        </a:p>
      </dgm:t>
    </dgm:pt>
    <dgm:pt modelId="{4491BC4B-4D07-4BF6-8516-4FFA13083281}" type="parTrans" cxnId="{80DFAB04-6E81-48E6-A04F-7CC1826A30AD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AD5F27CE-FE45-4713-B078-6C04DDA5E7D5}" type="sibTrans" cxnId="{80DFAB04-6E81-48E6-A04F-7CC1826A30AD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DC300CB6-5A19-445B-88D4-6A1DCF2AA2E9}">
      <dgm:prSet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  </a:t>
          </a:r>
          <a:r>
            <a:rPr lang="en-US" sz="1400" dirty="0">
              <a:solidFill>
                <a:schemeClr val="bg1"/>
              </a:solidFill>
              <a:hlinkClick xmlns:r="http://schemas.openxmlformats.org/officeDocument/2006/relationships" r:id="rId7" action="ppaction://hlinksldjump"/>
            </a:rPr>
            <a:t>2.1.5. </a:t>
          </a:r>
          <a:r>
            <a:rPr lang="ko-KR" sz="1400" dirty="0">
              <a:solidFill>
                <a:schemeClr val="bg1"/>
              </a:solidFill>
              <a:hlinkClick xmlns:r="http://schemas.openxmlformats.org/officeDocument/2006/relationships" r:id="rId7" action="ppaction://hlinksldjump"/>
            </a:rPr>
            <a:t>공격 </a:t>
          </a:r>
          <a:r>
            <a:rPr lang="en-US" sz="1400" dirty="0">
              <a:solidFill>
                <a:schemeClr val="bg1"/>
              </a:solidFill>
            </a:rPr>
            <a:t>------------------------------------------------------	11</a:t>
          </a:r>
        </a:p>
      </dgm:t>
    </dgm:pt>
    <dgm:pt modelId="{ABB1CDB5-515F-47DF-9BCB-DC07D5AD1C13}" type="parTrans" cxnId="{B1995D00-BB09-484D-9682-1B0B1B6D0BBC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57E0E218-623A-4E55-B64B-A71E88143996}" type="sibTrans" cxnId="{B1995D00-BB09-484D-9682-1B0B1B6D0BBC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D2B6E2AA-C9BD-40FD-B706-89CCE6C44374}">
      <dgm:prSet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>
              <a:solidFill>
                <a:schemeClr val="bg1"/>
              </a:solidFill>
              <a:hlinkClick xmlns:r="http://schemas.openxmlformats.org/officeDocument/2006/relationships" r:id="rId8" action="ppaction://hlinksldjump"/>
            </a:rPr>
            <a:t>2.2. </a:t>
          </a:r>
          <a:r>
            <a:rPr lang="ko-KR" sz="1400" dirty="0">
              <a:solidFill>
                <a:schemeClr val="bg1"/>
              </a:solidFill>
              <a:hlinkClick xmlns:r="http://schemas.openxmlformats.org/officeDocument/2006/relationships" r:id="rId8" action="ppaction://hlinksldjump"/>
            </a:rPr>
            <a:t>퀘스트 </a:t>
          </a:r>
          <a:r>
            <a:rPr lang="en-US" sz="1400" dirty="0">
              <a:solidFill>
                <a:schemeClr val="bg1"/>
              </a:solidFill>
            </a:rPr>
            <a:t>------------------------------------------------------	12</a:t>
          </a:r>
        </a:p>
      </dgm:t>
    </dgm:pt>
    <dgm:pt modelId="{2530058E-8878-4576-B758-386CF58F5594}" type="parTrans" cxnId="{9F0D5A8B-28E5-4F1B-B1B5-8E58FEDC1352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A5895CD8-1AA9-4482-B60F-43E7ADF17FA3}" type="sibTrans" cxnId="{9F0D5A8B-28E5-4F1B-B1B5-8E58FEDC1352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9B20DC6B-3332-4C17-9635-8AEFC376DF68}">
      <dgm:prSet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  </a:t>
          </a:r>
          <a:r>
            <a:rPr lang="en-US" sz="1400" dirty="0">
              <a:solidFill>
                <a:schemeClr val="bg1"/>
              </a:solidFill>
              <a:hlinkClick xmlns:r="http://schemas.openxmlformats.org/officeDocument/2006/relationships" r:id="rId9" action="ppaction://hlinksldjump"/>
            </a:rPr>
            <a:t>2.2.1. </a:t>
          </a:r>
          <a:r>
            <a:rPr lang="ko-KR" sz="1400" dirty="0">
              <a:solidFill>
                <a:schemeClr val="bg1"/>
              </a:solidFill>
              <a:hlinkClick xmlns:r="http://schemas.openxmlformats.org/officeDocument/2006/relationships" r:id="rId9" action="ppaction://hlinksldjump"/>
            </a:rPr>
            <a:t>퀘스트 생성</a:t>
          </a:r>
          <a:r>
            <a:rPr lang="en-US" sz="1400" dirty="0">
              <a:solidFill>
                <a:schemeClr val="bg1"/>
              </a:solidFill>
            </a:rPr>
            <a:t> ----------------------------------------------	14</a:t>
          </a:r>
        </a:p>
      </dgm:t>
    </dgm:pt>
    <dgm:pt modelId="{58D52CCA-3F00-4338-AF43-61F735739C87}" type="parTrans" cxnId="{F9D5EF78-CCB7-44B9-8AA4-570570571F72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E0758EEF-E208-46D7-B8DE-A5EB3532039E}" type="sibTrans" cxnId="{F9D5EF78-CCB7-44B9-8AA4-570570571F72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51450DCF-22FF-449D-B77D-D2A45EDE9C41}">
      <dgm:prSet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  </a:t>
          </a:r>
          <a:r>
            <a:rPr lang="en-US" sz="1400" dirty="0">
              <a:solidFill>
                <a:schemeClr val="bg1"/>
              </a:solidFill>
              <a:hlinkClick xmlns:r="http://schemas.openxmlformats.org/officeDocument/2006/relationships" r:id="rId10" action="ppaction://hlinksldjump"/>
            </a:rPr>
            <a:t>2.2.2. </a:t>
          </a:r>
          <a:r>
            <a:rPr lang="ko-KR" sz="1400" dirty="0">
              <a:solidFill>
                <a:schemeClr val="bg1"/>
              </a:solidFill>
              <a:hlinkClick xmlns:r="http://schemas.openxmlformats.org/officeDocument/2006/relationships" r:id="rId10" action="ppaction://hlinksldjump"/>
            </a:rPr>
            <a:t>퀘스트 정보 확인</a:t>
          </a:r>
          <a:r>
            <a:rPr lang="ko-KR" sz="1400" dirty="0">
              <a:solidFill>
                <a:schemeClr val="bg1"/>
              </a:solidFill>
            </a:rPr>
            <a:t> </a:t>
          </a:r>
          <a:r>
            <a:rPr lang="en-US" sz="1400" dirty="0">
              <a:solidFill>
                <a:schemeClr val="bg1"/>
              </a:solidFill>
            </a:rPr>
            <a:t>----------------------------------------	15</a:t>
          </a:r>
        </a:p>
      </dgm:t>
    </dgm:pt>
    <dgm:pt modelId="{0E6E5D52-2E30-4521-AC9B-CC708A33FB7B}" type="parTrans" cxnId="{1D8841DE-D2F7-48F4-98AF-439FCE6EB13C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19A31BA2-6021-47CD-BB95-EBD5B88EFC3E}" type="sibTrans" cxnId="{1D8841DE-D2F7-48F4-98AF-439FCE6EB13C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F4DBDCD5-9530-4504-8AB4-32C4F5DAF211}">
      <dgm:prSet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  </a:t>
          </a:r>
          <a:r>
            <a:rPr lang="en-US" sz="1400" dirty="0">
              <a:solidFill>
                <a:schemeClr val="bg1"/>
              </a:solidFill>
              <a:hlinkClick xmlns:r="http://schemas.openxmlformats.org/officeDocument/2006/relationships" r:id="rId11" action="ppaction://hlinksldjump"/>
            </a:rPr>
            <a:t>2.2.3. </a:t>
          </a:r>
          <a:r>
            <a:rPr lang="ko-KR" sz="1400" dirty="0">
              <a:solidFill>
                <a:schemeClr val="bg1"/>
              </a:solidFill>
              <a:hlinkClick xmlns:r="http://schemas.openxmlformats.org/officeDocument/2006/relationships" r:id="rId11" action="ppaction://hlinksldjump"/>
            </a:rPr>
            <a:t>퀘스트 클리어 </a:t>
          </a:r>
          <a:r>
            <a:rPr lang="en-US" sz="1400" dirty="0">
              <a:solidFill>
                <a:schemeClr val="bg1"/>
              </a:solidFill>
            </a:rPr>
            <a:t>-------------------------------------------	16</a:t>
          </a:r>
        </a:p>
      </dgm:t>
    </dgm:pt>
    <dgm:pt modelId="{968367EA-89EF-4A34-B20D-8F7DFA826A58}" type="parTrans" cxnId="{AA43CD0D-1634-4CA6-9AE9-80333F22E4EB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F21EBC47-6D29-4E51-86EB-BC1E05740191}" type="sibTrans" cxnId="{AA43CD0D-1634-4CA6-9AE9-80333F22E4EB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5857B4B3-A218-4226-B707-8B585F306C8E}" type="pres">
      <dgm:prSet presAssocID="{94480E61-64E8-415D-8361-7836DD9C21E2}" presName="vert0" presStyleCnt="0">
        <dgm:presLayoutVars>
          <dgm:dir/>
          <dgm:animOne val="branch"/>
          <dgm:animLvl val="lvl"/>
        </dgm:presLayoutVars>
      </dgm:prSet>
      <dgm:spPr/>
    </dgm:pt>
    <dgm:pt modelId="{4541CA76-35B9-4F67-8E2D-4B72368AD9FC}" type="pres">
      <dgm:prSet presAssocID="{29CC38BC-2B3C-4268-93D0-6773072A9E86}" presName="thickLine" presStyleLbl="alignNode1" presStyleIdx="0" presStyleCnt="12"/>
      <dgm:spPr/>
    </dgm:pt>
    <dgm:pt modelId="{526E380F-372B-4368-AF1F-BA5162DB4182}" type="pres">
      <dgm:prSet presAssocID="{29CC38BC-2B3C-4268-93D0-6773072A9E86}" presName="horz1" presStyleCnt="0"/>
      <dgm:spPr/>
    </dgm:pt>
    <dgm:pt modelId="{42E88FBA-7078-4815-89F0-B68E23B36065}" type="pres">
      <dgm:prSet presAssocID="{29CC38BC-2B3C-4268-93D0-6773072A9E86}" presName="tx1" presStyleLbl="revTx" presStyleIdx="0" presStyleCnt="12"/>
      <dgm:spPr/>
    </dgm:pt>
    <dgm:pt modelId="{79090E8A-CA62-4E6C-9BDF-BD2488DF2E4D}" type="pres">
      <dgm:prSet presAssocID="{29CC38BC-2B3C-4268-93D0-6773072A9E86}" presName="vert1" presStyleCnt="0"/>
      <dgm:spPr/>
    </dgm:pt>
    <dgm:pt modelId="{16CA45E1-5FE8-4E4A-A76C-E7ED3073BC1D}" type="pres">
      <dgm:prSet presAssocID="{37A95CC5-67E4-4B40-8DE7-51A2048FA6B4}" presName="thickLine" presStyleLbl="alignNode1" presStyleIdx="1" presStyleCnt="12"/>
      <dgm:spPr/>
    </dgm:pt>
    <dgm:pt modelId="{8B04FB05-FFE1-4901-9D47-F5F8E6ECD9AE}" type="pres">
      <dgm:prSet presAssocID="{37A95CC5-67E4-4B40-8DE7-51A2048FA6B4}" presName="horz1" presStyleCnt="0"/>
      <dgm:spPr/>
    </dgm:pt>
    <dgm:pt modelId="{D022EF21-6A83-4572-963C-7F6B6192BC89}" type="pres">
      <dgm:prSet presAssocID="{37A95CC5-67E4-4B40-8DE7-51A2048FA6B4}" presName="tx1" presStyleLbl="revTx" presStyleIdx="1" presStyleCnt="12"/>
      <dgm:spPr/>
    </dgm:pt>
    <dgm:pt modelId="{DEC12734-6EE2-42BC-A037-D56DC63EDCA7}" type="pres">
      <dgm:prSet presAssocID="{37A95CC5-67E4-4B40-8DE7-51A2048FA6B4}" presName="vert1" presStyleCnt="0"/>
      <dgm:spPr/>
    </dgm:pt>
    <dgm:pt modelId="{6FCEB841-FA14-41DE-BA09-8ACE291A9020}" type="pres">
      <dgm:prSet presAssocID="{BE7A3F62-0BDB-4205-8CEF-FCB3252A25CB}" presName="thickLine" presStyleLbl="alignNode1" presStyleIdx="2" presStyleCnt="12"/>
      <dgm:spPr/>
    </dgm:pt>
    <dgm:pt modelId="{E7845A83-BF3B-4724-9CB7-89E196A373EA}" type="pres">
      <dgm:prSet presAssocID="{BE7A3F62-0BDB-4205-8CEF-FCB3252A25CB}" presName="horz1" presStyleCnt="0"/>
      <dgm:spPr/>
    </dgm:pt>
    <dgm:pt modelId="{CF54812A-CF3E-4DFF-AD8E-E0D6981DD2EF}" type="pres">
      <dgm:prSet presAssocID="{BE7A3F62-0BDB-4205-8CEF-FCB3252A25CB}" presName="tx1" presStyleLbl="revTx" presStyleIdx="2" presStyleCnt="12"/>
      <dgm:spPr/>
    </dgm:pt>
    <dgm:pt modelId="{B11F62F0-B37A-4AF8-B63D-33BDA0FF5C6D}" type="pres">
      <dgm:prSet presAssocID="{BE7A3F62-0BDB-4205-8CEF-FCB3252A25CB}" presName="vert1" presStyleCnt="0"/>
      <dgm:spPr/>
    </dgm:pt>
    <dgm:pt modelId="{37B926B5-8F2F-4796-A027-3FE7EEF0AFC1}" type="pres">
      <dgm:prSet presAssocID="{3228C9F6-21E5-4B7F-BAD2-3DEC7D73BCBF}" presName="thickLine" presStyleLbl="alignNode1" presStyleIdx="3" presStyleCnt="12"/>
      <dgm:spPr/>
    </dgm:pt>
    <dgm:pt modelId="{3C41504D-29A9-49DA-B406-3AD1E4659D1D}" type="pres">
      <dgm:prSet presAssocID="{3228C9F6-21E5-4B7F-BAD2-3DEC7D73BCBF}" presName="horz1" presStyleCnt="0"/>
      <dgm:spPr/>
    </dgm:pt>
    <dgm:pt modelId="{194986B8-442A-49A5-9410-AF5180F6F396}" type="pres">
      <dgm:prSet presAssocID="{3228C9F6-21E5-4B7F-BAD2-3DEC7D73BCBF}" presName="tx1" presStyleLbl="revTx" presStyleIdx="3" presStyleCnt="12"/>
      <dgm:spPr/>
    </dgm:pt>
    <dgm:pt modelId="{823EBD58-25E8-42F4-9889-43DF0D476746}" type="pres">
      <dgm:prSet presAssocID="{3228C9F6-21E5-4B7F-BAD2-3DEC7D73BCBF}" presName="vert1" presStyleCnt="0"/>
      <dgm:spPr/>
    </dgm:pt>
    <dgm:pt modelId="{4A703B5F-A9C1-4653-A644-664450920537}" type="pres">
      <dgm:prSet presAssocID="{72962404-62C2-441D-A5E7-953AE1033540}" presName="thickLine" presStyleLbl="alignNode1" presStyleIdx="4" presStyleCnt="12"/>
      <dgm:spPr/>
    </dgm:pt>
    <dgm:pt modelId="{92174C2D-AFA1-473C-8359-8BC51BA50FB8}" type="pres">
      <dgm:prSet presAssocID="{72962404-62C2-441D-A5E7-953AE1033540}" presName="horz1" presStyleCnt="0"/>
      <dgm:spPr/>
    </dgm:pt>
    <dgm:pt modelId="{F491654A-3EB1-45CE-A40C-34989362F529}" type="pres">
      <dgm:prSet presAssocID="{72962404-62C2-441D-A5E7-953AE1033540}" presName="tx1" presStyleLbl="revTx" presStyleIdx="4" presStyleCnt="12"/>
      <dgm:spPr/>
    </dgm:pt>
    <dgm:pt modelId="{FC7A8021-B1DF-46A9-8B75-A1A8C7E44FF6}" type="pres">
      <dgm:prSet presAssocID="{72962404-62C2-441D-A5E7-953AE1033540}" presName="vert1" presStyleCnt="0"/>
      <dgm:spPr/>
    </dgm:pt>
    <dgm:pt modelId="{3AFB03C7-FC7D-4CC0-9CFF-2B0F505DD585}" type="pres">
      <dgm:prSet presAssocID="{957A9E26-08C3-4640-A8F4-17B7FA375CB5}" presName="thickLine" presStyleLbl="alignNode1" presStyleIdx="5" presStyleCnt="12"/>
      <dgm:spPr/>
    </dgm:pt>
    <dgm:pt modelId="{F716EDC8-9DD4-4C8D-BD06-9C5FA366115B}" type="pres">
      <dgm:prSet presAssocID="{957A9E26-08C3-4640-A8F4-17B7FA375CB5}" presName="horz1" presStyleCnt="0"/>
      <dgm:spPr/>
    </dgm:pt>
    <dgm:pt modelId="{65C5EE56-DB39-4F33-BD88-72A92DE97F36}" type="pres">
      <dgm:prSet presAssocID="{957A9E26-08C3-4640-A8F4-17B7FA375CB5}" presName="tx1" presStyleLbl="revTx" presStyleIdx="5" presStyleCnt="12"/>
      <dgm:spPr/>
    </dgm:pt>
    <dgm:pt modelId="{BF4758EA-166F-475B-BDF4-62A91C28B80E}" type="pres">
      <dgm:prSet presAssocID="{957A9E26-08C3-4640-A8F4-17B7FA375CB5}" presName="vert1" presStyleCnt="0"/>
      <dgm:spPr/>
    </dgm:pt>
    <dgm:pt modelId="{69A5E31A-8344-4514-8FE1-683C8453F560}" type="pres">
      <dgm:prSet presAssocID="{99F2B9E3-7716-4807-8E30-39E8A63376E4}" presName="thickLine" presStyleLbl="alignNode1" presStyleIdx="6" presStyleCnt="12"/>
      <dgm:spPr/>
    </dgm:pt>
    <dgm:pt modelId="{85ED763E-63D3-4E62-852C-BE178A18A46B}" type="pres">
      <dgm:prSet presAssocID="{99F2B9E3-7716-4807-8E30-39E8A63376E4}" presName="horz1" presStyleCnt="0"/>
      <dgm:spPr/>
    </dgm:pt>
    <dgm:pt modelId="{495C752D-C348-4A4F-8016-840703E89438}" type="pres">
      <dgm:prSet presAssocID="{99F2B9E3-7716-4807-8E30-39E8A63376E4}" presName="tx1" presStyleLbl="revTx" presStyleIdx="6" presStyleCnt="12"/>
      <dgm:spPr/>
    </dgm:pt>
    <dgm:pt modelId="{3D099952-0429-4058-88F8-FCB5C05E58D8}" type="pres">
      <dgm:prSet presAssocID="{99F2B9E3-7716-4807-8E30-39E8A63376E4}" presName="vert1" presStyleCnt="0"/>
      <dgm:spPr/>
    </dgm:pt>
    <dgm:pt modelId="{89DBCC1D-9FC5-48E4-9849-408E85C2CCD2}" type="pres">
      <dgm:prSet presAssocID="{DC300CB6-5A19-445B-88D4-6A1DCF2AA2E9}" presName="thickLine" presStyleLbl="alignNode1" presStyleIdx="7" presStyleCnt="12"/>
      <dgm:spPr/>
    </dgm:pt>
    <dgm:pt modelId="{9B68E6F9-1038-4998-88BE-44ECC12EB1CE}" type="pres">
      <dgm:prSet presAssocID="{DC300CB6-5A19-445B-88D4-6A1DCF2AA2E9}" presName="horz1" presStyleCnt="0"/>
      <dgm:spPr/>
    </dgm:pt>
    <dgm:pt modelId="{4914E109-86AB-4375-ABF8-150012FAED13}" type="pres">
      <dgm:prSet presAssocID="{DC300CB6-5A19-445B-88D4-6A1DCF2AA2E9}" presName="tx1" presStyleLbl="revTx" presStyleIdx="7" presStyleCnt="12"/>
      <dgm:spPr/>
    </dgm:pt>
    <dgm:pt modelId="{04DD0D7D-AF83-4E9B-82DD-AD4E8B8832DF}" type="pres">
      <dgm:prSet presAssocID="{DC300CB6-5A19-445B-88D4-6A1DCF2AA2E9}" presName="vert1" presStyleCnt="0"/>
      <dgm:spPr/>
    </dgm:pt>
    <dgm:pt modelId="{D8917C58-96CE-4D4F-AA86-E0E83D88A238}" type="pres">
      <dgm:prSet presAssocID="{D2B6E2AA-C9BD-40FD-B706-89CCE6C44374}" presName="thickLine" presStyleLbl="alignNode1" presStyleIdx="8" presStyleCnt="12"/>
      <dgm:spPr/>
    </dgm:pt>
    <dgm:pt modelId="{16A24D4F-9AD6-44A5-9600-9AF8179F9BE7}" type="pres">
      <dgm:prSet presAssocID="{D2B6E2AA-C9BD-40FD-B706-89CCE6C44374}" presName="horz1" presStyleCnt="0"/>
      <dgm:spPr/>
    </dgm:pt>
    <dgm:pt modelId="{C5D6EEBC-3B26-4711-B757-95A862FC6A13}" type="pres">
      <dgm:prSet presAssocID="{D2B6E2AA-C9BD-40FD-B706-89CCE6C44374}" presName="tx1" presStyleLbl="revTx" presStyleIdx="8" presStyleCnt="12"/>
      <dgm:spPr/>
    </dgm:pt>
    <dgm:pt modelId="{795F8890-797F-4C8E-AF7E-D6A3EBD01EA4}" type="pres">
      <dgm:prSet presAssocID="{D2B6E2AA-C9BD-40FD-B706-89CCE6C44374}" presName="vert1" presStyleCnt="0"/>
      <dgm:spPr/>
    </dgm:pt>
    <dgm:pt modelId="{2E57625D-7C96-4974-95AF-8DF567D4050C}" type="pres">
      <dgm:prSet presAssocID="{9B20DC6B-3332-4C17-9635-8AEFC376DF68}" presName="thickLine" presStyleLbl="alignNode1" presStyleIdx="9" presStyleCnt="12"/>
      <dgm:spPr/>
    </dgm:pt>
    <dgm:pt modelId="{856D6C83-39DF-4133-BF44-33DE29010C56}" type="pres">
      <dgm:prSet presAssocID="{9B20DC6B-3332-4C17-9635-8AEFC376DF68}" presName="horz1" presStyleCnt="0"/>
      <dgm:spPr/>
    </dgm:pt>
    <dgm:pt modelId="{4E97C3D3-C21A-47AA-BC33-44BEA502FB20}" type="pres">
      <dgm:prSet presAssocID="{9B20DC6B-3332-4C17-9635-8AEFC376DF68}" presName="tx1" presStyleLbl="revTx" presStyleIdx="9" presStyleCnt="12"/>
      <dgm:spPr/>
    </dgm:pt>
    <dgm:pt modelId="{C8CBF925-A2EB-43D1-8511-FB20BADD7C7F}" type="pres">
      <dgm:prSet presAssocID="{9B20DC6B-3332-4C17-9635-8AEFC376DF68}" presName="vert1" presStyleCnt="0"/>
      <dgm:spPr/>
    </dgm:pt>
    <dgm:pt modelId="{09A53F7F-44BA-43B0-A8DF-68095BBF0BD0}" type="pres">
      <dgm:prSet presAssocID="{51450DCF-22FF-449D-B77D-D2A45EDE9C41}" presName="thickLine" presStyleLbl="alignNode1" presStyleIdx="10" presStyleCnt="12"/>
      <dgm:spPr/>
    </dgm:pt>
    <dgm:pt modelId="{8B088599-AFE3-4024-BCC0-B5B074BE5D34}" type="pres">
      <dgm:prSet presAssocID="{51450DCF-22FF-449D-B77D-D2A45EDE9C41}" presName="horz1" presStyleCnt="0"/>
      <dgm:spPr/>
    </dgm:pt>
    <dgm:pt modelId="{2728340A-577F-4D12-BEA6-A37A42F431C6}" type="pres">
      <dgm:prSet presAssocID="{51450DCF-22FF-449D-B77D-D2A45EDE9C41}" presName="tx1" presStyleLbl="revTx" presStyleIdx="10" presStyleCnt="12"/>
      <dgm:spPr/>
    </dgm:pt>
    <dgm:pt modelId="{72B2FF73-7459-4C35-9295-2FC0B9A17BCC}" type="pres">
      <dgm:prSet presAssocID="{51450DCF-22FF-449D-B77D-D2A45EDE9C41}" presName="vert1" presStyleCnt="0"/>
      <dgm:spPr/>
    </dgm:pt>
    <dgm:pt modelId="{30D72D61-468D-4712-895B-EA34472E6CBB}" type="pres">
      <dgm:prSet presAssocID="{F4DBDCD5-9530-4504-8AB4-32C4F5DAF211}" presName="thickLine" presStyleLbl="alignNode1" presStyleIdx="11" presStyleCnt="12"/>
      <dgm:spPr/>
    </dgm:pt>
    <dgm:pt modelId="{2D58BCCD-A5FF-48DF-A2D3-7B98ECA01DC8}" type="pres">
      <dgm:prSet presAssocID="{F4DBDCD5-9530-4504-8AB4-32C4F5DAF211}" presName="horz1" presStyleCnt="0"/>
      <dgm:spPr/>
    </dgm:pt>
    <dgm:pt modelId="{3A588BCA-0A39-4DFC-BC73-9258A5614C9D}" type="pres">
      <dgm:prSet presAssocID="{F4DBDCD5-9530-4504-8AB4-32C4F5DAF211}" presName="tx1" presStyleLbl="revTx" presStyleIdx="11" presStyleCnt="12"/>
      <dgm:spPr/>
    </dgm:pt>
    <dgm:pt modelId="{2121FF3C-8518-4F89-A391-FAAA7982E669}" type="pres">
      <dgm:prSet presAssocID="{F4DBDCD5-9530-4504-8AB4-32C4F5DAF211}" presName="vert1" presStyleCnt="0"/>
      <dgm:spPr/>
    </dgm:pt>
  </dgm:ptLst>
  <dgm:cxnLst>
    <dgm:cxn modelId="{B1995D00-BB09-484D-9682-1B0B1B6D0BBC}" srcId="{94480E61-64E8-415D-8361-7836DD9C21E2}" destId="{DC300CB6-5A19-445B-88D4-6A1DCF2AA2E9}" srcOrd="7" destOrd="0" parTransId="{ABB1CDB5-515F-47DF-9BCB-DC07D5AD1C13}" sibTransId="{57E0E218-623A-4E55-B64B-A71E88143996}"/>
    <dgm:cxn modelId="{80DFAB04-6E81-48E6-A04F-7CC1826A30AD}" srcId="{94480E61-64E8-415D-8361-7836DD9C21E2}" destId="{99F2B9E3-7716-4807-8E30-39E8A63376E4}" srcOrd="6" destOrd="0" parTransId="{4491BC4B-4D07-4BF6-8516-4FFA13083281}" sibTransId="{AD5F27CE-FE45-4713-B078-6C04DDA5E7D5}"/>
    <dgm:cxn modelId="{AA43CD0D-1634-4CA6-9AE9-80333F22E4EB}" srcId="{94480E61-64E8-415D-8361-7836DD9C21E2}" destId="{F4DBDCD5-9530-4504-8AB4-32C4F5DAF211}" srcOrd="11" destOrd="0" parTransId="{968367EA-89EF-4A34-B20D-8F7DFA826A58}" sibTransId="{F21EBC47-6D29-4E51-86EB-BC1E05740191}"/>
    <dgm:cxn modelId="{D6907A14-0262-4029-AA44-183B5B2DF6B8}" type="presOf" srcId="{72962404-62C2-441D-A5E7-953AE1033540}" destId="{F491654A-3EB1-45CE-A40C-34989362F529}" srcOrd="0" destOrd="0" presId="urn:microsoft.com/office/officeart/2008/layout/LinedList"/>
    <dgm:cxn modelId="{B3EE8123-E6A8-4DCF-B206-ED602DE74063}" type="presOf" srcId="{37A95CC5-67E4-4B40-8DE7-51A2048FA6B4}" destId="{D022EF21-6A83-4572-963C-7F6B6192BC89}" srcOrd="0" destOrd="0" presId="urn:microsoft.com/office/officeart/2008/layout/LinedList"/>
    <dgm:cxn modelId="{75CCF324-9A41-4E34-A4B2-7E765959B631}" type="presOf" srcId="{29CC38BC-2B3C-4268-93D0-6773072A9E86}" destId="{42E88FBA-7078-4815-89F0-B68E23B36065}" srcOrd="0" destOrd="0" presId="urn:microsoft.com/office/officeart/2008/layout/LinedList"/>
    <dgm:cxn modelId="{A5AA5E2D-AE07-4D97-92C2-245572D49F7B}" srcId="{94480E61-64E8-415D-8361-7836DD9C21E2}" destId="{37A95CC5-67E4-4B40-8DE7-51A2048FA6B4}" srcOrd="1" destOrd="0" parTransId="{8EF16F67-385E-4AA5-A231-C053AEDAB799}" sibTransId="{2C074EB9-5BC6-42FF-A32C-3A90A9AA108E}"/>
    <dgm:cxn modelId="{30F8A52D-1C47-421F-8819-4DC8CB921676}" srcId="{94480E61-64E8-415D-8361-7836DD9C21E2}" destId="{72962404-62C2-441D-A5E7-953AE1033540}" srcOrd="4" destOrd="0" parTransId="{F4FE2211-4960-42E0-B560-95020567E5F6}" sibTransId="{C07C5F2E-A3BA-4F22-9A6F-58003D2CE32B}"/>
    <dgm:cxn modelId="{3AFC9638-3CAC-4EB2-826C-41B820DD369E}" type="presOf" srcId="{F4DBDCD5-9530-4504-8AB4-32C4F5DAF211}" destId="{3A588BCA-0A39-4DFC-BC73-9258A5614C9D}" srcOrd="0" destOrd="0" presId="urn:microsoft.com/office/officeart/2008/layout/LinedList"/>
    <dgm:cxn modelId="{ED0D5E39-86D6-43EA-A3E3-02CD989A4596}" type="presOf" srcId="{D2B6E2AA-C9BD-40FD-B706-89CCE6C44374}" destId="{C5D6EEBC-3B26-4711-B757-95A862FC6A13}" srcOrd="0" destOrd="0" presId="urn:microsoft.com/office/officeart/2008/layout/LinedList"/>
    <dgm:cxn modelId="{16EC9A4B-613E-495D-9A3C-3E4B67375266}" type="presOf" srcId="{94480E61-64E8-415D-8361-7836DD9C21E2}" destId="{5857B4B3-A218-4226-B707-8B585F306C8E}" srcOrd="0" destOrd="0" presId="urn:microsoft.com/office/officeart/2008/layout/LinedList"/>
    <dgm:cxn modelId="{CB419852-390E-4192-A931-889B05F7F225}" srcId="{94480E61-64E8-415D-8361-7836DD9C21E2}" destId="{957A9E26-08C3-4640-A8F4-17B7FA375CB5}" srcOrd="5" destOrd="0" parTransId="{9A7B350B-0C05-4924-AC15-D9E5E563A007}" sibTransId="{6C201C31-D050-40DF-9743-1BEEC2E7CD53}"/>
    <dgm:cxn modelId="{BC01B775-4AF2-4115-ADC1-F90573675D3D}" srcId="{94480E61-64E8-415D-8361-7836DD9C21E2}" destId="{29CC38BC-2B3C-4268-93D0-6773072A9E86}" srcOrd="0" destOrd="0" parTransId="{74F236F0-C1B2-47E8-BF12-6948A2D41764}" sibTransId="{3DF1DD20-FC0F-4BEB-A6F2-16888FFD453D}"/>
    <dgm:cxn modelId="{F9D5EF78-CCB7-44B9-8AA4-570570571F72}" srcId="{94480E61-64E8-415D-8361-7836DD9C21E2}" destId="{9B20DC6B-3332-4C17-9635-8AEFC376DF68}" srcOrd="9" destOrd="0" parTransId="{58D52CCA-3F00-4338-AF43-61F735739C87}" sibTransId="{E0758EEF-E208-46D7-B8DE-A5EB3532039E}"/>
    <dgm:cxn modelId="{9F0D5A8B-28E5-4F1B-B1B5-8E58FEDC1352}" srcId="{94480E61-64E8-415D-8361-7836DD9C21E2}" destId="{D2B6E2AA-C9BD-40FD-B706-89CCE6C44374}" srcOrd="8" destOrd="0" parTransId="{2530058E-8878-4576-B758-386CF58F5594}" sibTransId="{A5895CD8-1AA9-4482-B60F-43E7ADF17FA3}"/>
    <dgm:cxn modelId="{EEF6CB9A-7C9E-462A-B852-FC51354262C3}" type="presOf" srcId="{DC300CB6-5A19-445B-88D4-6A1DCF2AA2E9}" destId="{4914E109-86AB-4375-ABF8-150012FAED13}" srcOrd="0" destOrd="0" presId="urn:microsoft.com/office/officeart/2008/layout/LinedList"/>
    <dgm:cxn modelId="{661B15AB-8C91-4EBA-BCDB-E99FDD910CC1}" type="presOf" srcId="{3228C9F6-21E5-4B7F-BAD2-3DEC7D73BCBF}" destId="{194986B8-442A-49A5-9410-AF5180F6F396}" srcOrd="0" destOrd="0" presId="urn:microsoft.com/office/officeart/2008/layout/LinedList"/>
    <dgm:cxn modelId="{DE6867C0-4E0B-4ED9-85A5-D9A4A50CBB49}" srcId="{94480E61-64E8-415D-8361-7836DD9C21E2}" destId="{3228C9F6-21E5-4B7F-BAD2-3DEC7D73BCBF}" srcOrd="3" destOrd="0" parTransId="{16D1E7CB-3FBE-4840-A675-79FDB5FC0E41}" sibTransId="{8317CEED-B433-458C-BE31-AB77C3C0E84E}"/>
    <dgm:cxn modelId="{27229DC0-9EE3-4956-8792-2E4100B2523E}" type="presOf" srcId="{9B20DC6B-3332-4C17-9635-8AEFC376DF68}" destId="{4E97C3D3-C21A-47AA-BC33-44BEA502FB20}" srcOrd="0" destOrd="0" presId="urn:microsoft.com/office/officeart/2008/layout/LinedList"/>
    <dgm:cxn modelId="{EB0E3BCE-7011-4507-90DA-6DBF3C2EF16B}" type="presOf" srcId="{957A9E26-08C3-4640-A8F4-17B7FA375CB5}" destId="{65C5EE56-DB39-4F33-BD88-72A92DE97F36}" srcOrd="0" destOrd="0" presId="urn:microsoft.com/office/officeart/2008/layout/LinedList"/>
    <dgm:cxn modelId="{2862E0D8-8741-4FB3-BA26-8F45B0E85874}" type="presOf" srcId="{BE7A3F62-0BDB-4205-8CEF-FCB3252A25CB}" destId="{CF54812A-CF3E-4DFF-AD8E-E0D6981DD2EF}" srcOrd="0" destOrd="0" presId="urn:microsoft.com/office/officeart/2008/layout/LinedList"/>
    <dgm:cxn modelId="{C05AD5DC-2A51-4284-999A-A176E60315E3}" type="presOf" srcId="{51450DCF-22FF-449D-B77D-D2A45EDE9C41}" destId="{2728340A-577F-4D12-BEA6-A37A42F431C6}" srcOrd="0" destOrd="0" presId="urn:microsoft.com/office/officeart/2008/layout/LinedList"/>
    <dgm:cxn modelId="{1D8841DE-D2F7-48F4-98AF-439FCE6EB13C}" srcId="{94480E61-64E8-415D-8361-7836DD9C21E2}" destId="{51450DCF-22FF-449D-B77D-D2A45EDE9C41}" srcOrd="10" destOrd="0" parTransId="{0E6E5D52-2E30-4521-AC9B-CC708A33FB7B}" sibTransId="{19A31BA2-6021-47CD-BB95-EBD5B88EFC3E}"/>
    <dgm:cxn modelId="{DD11D7E7-1DDE-4BF8-9FF7-2658D443914A}" srcId="{94480E61-64E8-415D-8361-7836DD9C21E2}" destId="{BE7A3F62-0BDB-4205-8CEF-FCB3252A25CB}" srcOrd="2" destOrd="0" parTransId="{37FE38C4-8973-4E45-B76C-CF363181613D}" sibTransId="{053CABF9-A952-461E-8CD2-52AFAA3FF446}"/>
    <dgm:cxn modelId="{A39417F7-EAEB-43E0-8F61-122816582FC1}" type="presOf" srcId="{99F2B9E3-7716-4807-8E30-39E8A63376E4}" destId="{495C752D-C348-4A4F-8016-840703E89438}" srcOrd="0" destOrd="0" presId="urn:microsoft.com/office/officeart/2008/layout/LinedList"/>
    <dgm:cxn modelId="{E6AF5696-A299-4495-B9C2-D16AF5C7FACC}" type="presParOf" srcId="{5857B4B3-A218-4226-B707-8B585F306C8E}" destId="{4541CA76-35B9-4F67-8E2D-4B72368AD9FC}" srcOrd="0" destOrd="0" presId="urn:microsoft.com/office/officeart/2008/layout/LinedList"/>
    <dgm:cxn modelId="{10E67181-9B77-4206-B89B-525BCA971524}" type="presParOf" srcId="{5857B4B3-A218-4226-B707-8B585F306C8E}" destId="{526E380F-372B-4368-AF1F-BA5162DB4182}" srcOrd="1" destOrd="0" presId="urn:microsoft.com/office/officeart/2008/layout/LinedList"/>
    <dgm:cxn modelId="{1842C01E-B548-42FA-8351-4E965E257052}" type="presParOf" srcId="{526E380F-372B-4368-AF1F-BA5162DB4182}" destId="{42E88FBA-7078-4815-89F0-B68E23B36065}" srcOrd="0" destOrd="0" presId="urn:microsoft.com/office/officeart/2008/layout/LinedList"/>
    <dgm:cxn modelId="{6059BB26-CE2D-44D3-BC1E-D56729F5B60F}" type="presParOf" srcId="{526E380F-372B-4368-AF1F-BA5162DB4182}" destId="{79090E8A-CA62-4E6C-9BDF-BD2488DF2E4D}" srcOrd="1" destOrd="0" presId="urn:microsoft.com/office/officeart/2008/layout/LinedList"/>
    <dgm:cxn modelId="{19E6EA68-185A-4FC2-9D2E-15CFFC2537F3}" type="presParOf" srcId="{5857B4B3-A218-4226-B707-8B585F306C8E}" destId="{16CA45E1-5FE8-4E4A-A76C-E7ED3073BC1D}" srcOrd="2" destOrd="0" presId="urn:microsoft.com/office/officeart/2008/layout/LinedList"/>
    <dgm:cxn modelId="{761F4FE9-70EA-4155-A91F-F6204EC574F0}" type="presParOf" srcId="{5857B4B3-A218-4226-B707-8B585F306C8E}" destId="{8B04FB05-FFE1-4901-9D47-F5F8E6ECD9AE}" srcOrd="3" destOrd="0" presId="urn:microsoft.com/office/officeart/2008/layout/LinedList"/>
    <dgm:cxn modelId="{4F429922-1154-415B-818A-58FB85F77CB3}" type="presParOf" srcId="{8B04FB05-FFE1-4901-9D47-F5F8E6ECD9AE}" destId="{D022EF21-6A83-4572-963C-7F6B6192BC89}" srcOrd="0" destOrd="0" presId="urn:microsoft.com/office/officeart/2008/layout/LinedList"/>
    <dgm:cxn modelId="{17678C08-2B87-4AF7-ACC4-F676FCFF780E}" type="presParOf" srcId="{8B04FB05-FFE1-4901-9D47-F5F8E6ECD9AE}" destId="{DEC12734-6EE2-42BC-A037-D56DC63EDCA7}" srcOrd="1" destOrd="0" presId="urn:microsoft.com/office/officeart/2008/layout/LinedList"/>
    <dgm:cxn modelId="{F38532CF-B9D6-404F-ACD0-BD0D65D37A57}" type="presParOf" srcId="{5857B4B3-A218-4226-B707-8B585F306C8E}" destId="{6FCEB841-FA14-41DE-BA09-8ACE291A9020}" srcOrd="4" destOrd="0" presId="urn:microsoft.com/office/officeart/2008/layout/LinedList"/>
    <dgm:cxn modelId="{6CABFE32-6B10-4506-828D-C2EEDF027DEB}" type="presParOf" srcId="{5857B4B3-A218-4226-B707-8B585F306C8E}" destId="{E7845A83-BF3B-4724-9CB7-89E196A373EA}" srcOrd="5" destOrd="0" presId="urn:microsoft.com/office/officeart/2008/layout/LinedList"/>
    <dgm:cxn modelId="{64B7C3C8-2A1E-42A2-9A4F-42D84C5F6577}" type="presParOf" srcId="{E7845A83-BF3B-4724-9CB7-89E196A373EA}" destId="{CF54812A-CF3E-4DFF-AD8E-E0D6981DD2EF}" srcOrd="0" destOrd="0" presId="urn:microsoft.com/office/officeart/2008/layout/LinedList"/>
    <dgm:cxn modelId="{F798B3EA-82E6-4970-8615-A919BA4CEAC3}" type="presParOf" srcId="{E7845A83-BF3B-4724-9CB7-89E196A373EA}" destId="{B11F62F0-B37A-4AF8-B63D-33BDA0FF5C6D}" srcOrd="1" destOrd="0" presId="urn:microsoft.com/office/officeart/2008/layout/LinedList"/>
    <dgm:cxn modelId="{200F460B-9AFA-4EB4-981D-D3E1547A0900}" type="presParOf" srcId="{5857B4B3-A218-4226-B707-8B585F306C8E}" destId="{37B926B5-8F2F-4796-A027-3FE7EEF0AFC1}" srcOrd="6" destOrd="0" presId="urn:microsoft.com/office/officeart/2008/layout/LinedList"/>
    <dgm:cxn modelId="{6B1F44F4-7CF0-4077-B35E-DEA0CD6F0353}" type="presParOf" srcId="{5857B4B3-A218-4226-B707-8B585F306C8E}" destId="{3C41504D-29A9-49DA-B406-3AD1E4659D1D}" srcOrd="7" destOrd="0" presId="urn:microsoft.com/office/officeart/2008/layout/LinedList"/>
    <dgm:cxn modelId="{EC868BA4-9E83-4DD2-9B02-77CDB4BED467}" type="presParOf" srcId="{3C41504D-29A9-49DA-B406-3AD1E4659D1D}" destId="{194986B8-442A-49A5-9410-AF5180F6F396}" srcOrd="0" destOrd="0" presId="urn:microsoft.com/office/officeart/2008/layout/LinedList"/>
    <dgm:cxn modelId="{2DE58490-D118-4DDD-B38A-A50D3546EB3C}" type="presParOf" srcId="{3C41504D-29A9-49DA-B406-3AD1E4659D1D}" destId="{823EBD58-25E8-42F4-9889-43DF0D476746}" srcOrd="1" destOrd="0" presId="urn:microsoft.com/office/officeart/2008/layout/LinedList"/>
    <dgm:cxn modelId="{8A4409B2-848E-4163-98A0-EF34BB71885A}" type="presParOf" srcId="{5857B4B3-A218-4226-B707-8B585F306C8E}" destId="{4A703B5F-A9C1-4653-A644-664450920537}" srcOrd="8" destOrd="0" presId="urn:microsoft.com/office/officeart/2008/layout/LinedList"/>
    <dgm:cxn modelId="{25ED2C5C-82B1-449A-836E-BF2D6036F0BC}" type="presParOf" srcId="{5857B4B3-A218-4226-B707-8B585F306C8E}" destId="{92174C2D-AFA1-473C-8359-8BC51BA50FB8}" srcOrd="9" destOrd="0" presId="urn:microsoft.com/office/officeart/2008/layout/LinedList"/>
    <dgm:cxn modelId="{CB9C55F6-651F-43C3-BD4E-B6DBB6A4B329}" type="presParOf" srcId="{92174C2D-AFA1-473C-8359-8BC51BA50FB8}" destId="{F491654A-3EB1-45CE-A40C-34989362F529}" srcOrd="0" destOrd="0" presId="urn:microsoft.com/office/officeart/2008/layout/LinedList"/>
    <dgm:cxn modelId="{DD396B2A-08B1-4324-992F-5490B18C001D}" type="presParOf" srcId="{92174C2D-AFA1-473C-8359-8BC51BA50FB8}" destId="{FC7A8021-B1DF-46A9-8B75-A1A8C7E44FF6}" srcOrd="1" destOrd="0" presId="urn:microsoft.com/office/officeart/2008/layout/LinedList"/>
    <dgm:cxn modelId="{8C73901E-2F97-4972-94A6-3F5DBF0BC041}" type="presParOf" srcId="{5857B4B3-A218-4226-B707-8B585F306C8E}" destId="{3AFB03C7-FC7D-4CC0-9CFF-2B0F505DD585}" srcOrd="10" destOrd="0" presId="urn:microsoft.com/office/officeart/2008/layout/LinedList"/>
    <dgm:cxn modelId="{B21AEECD-FC04-4582-A0AD-92CF307B818D}" type="presParOf" srcId="{5857B4B3-A218-4226-B707-8B585F306C8E}" destId="{F716EDC8-9DD4-4C8D-BD06-9C5FA366115B}" srcOrd="11" destOrd="0" presId="urn:microsoft.com/office/officeart/2008/layout/LinedList"/>
    <dgm:cxn modelId="{267779EA-9113-4C2E-8B20-7E815BC5CF75}" type="presParOf" srcId="{F716EDC8-9DD4-4C8D-BD06-9C5FA366115B}" destId="{65C5EE56-DB39-4F33-BD88-72A92DE97F36}" srcOrd="0" destOrd="0" presId="urn:microsoft.com/office/officeart/2008/layout/LinedList"/>
    <dgm:cxn modelId="{9B8970C1-53B2-429E-9AA5-CE6517C6C325}" type="presParOf" srcId="{F716EDC8-9DD4-4C8D-BD06-9C5FA366115B}" destId="{BF4758EA-166F-475B-BDF4-62A91C28B80E}" srcOrd="1" destOrd="0" presId="urn:microsoft.com/office/officeart/2008/layout/LinedList"/>
    <dgm:cxn modelId="{9956EC46-0538-433F-88D1-116C318EBEE3}" type="presParOf" srcId="{5857B4B3-A218-4226-B707-8B585F306C8E}" destId="{69A5E31A-8344-4514-8FE1-683C8453F560}" srcOrd="12" destOrd="0" presId="urn:microsoft.com/office/officeart/2008/layout/LinedList"/>
    <dgm:cxn modelId="{9AB909D8-859F-4DEE-89D5-6ABA24EFF0D4}" type="presParOf" srcId="{5857B4B3-A218-4226-B707-8B585F306C8E}" destId="{85ED763E-63D3-4E62-852C-BE178A18A46B}" srcOrd="13" destOrd="0" presId="urn:microsoft.com/office/officeart/2008/layout/LinedList"/>
    <dgm:cxn modelId="{4B3D539E-B2A9-4776-A63A-3F8815A06B6B}" type="presParOf" srcId="{85ED763E-63D3-4E62-852C-BE178A18A46B}" destId="{495C752D-C348-4A4F-8016-840703E89438}" srcOrd="0" destOrd="0" presId="urn:microsoft.com/office/officeart/2008/layout/LinedList"/>
    <dgm:cxn modelId="{80100D5E-7B51-4B91-A155-1A3C5B746AFF}" type="presParOf" srcId="{85ED763E-63D3-4E62-852C-BE178A18A46B}" destId="{3D099952-0429-4058-88F8-FCB5C05E58D8}" srcOrd="1" destOrd="0" presId="urn:microsoft.com/office/officeart/2008/layout/LinedList"/>
    <dgm:cxn modelId="{40606389-3893-43D3-A690-8A165527706E}" type="presParOf" srcId="{5857B4B3-A218-4226-B707-8B585F306C8E}" destId="{89DBCC1D-9FC5-48E4-9849-408E85C2CCD2}" srcOrd="14" destOrd="0" presId="urn:microsoft.com/office/officeart/2008/layout/LinedList"/>
    <dgm:cxn modelId="{DEF88467-94B3-433A-A557-CA1F63424434}" type="presParOf" srcId="{5857B4B3-A218-4226-B707-8B585F306C8E}" destId="{9B68E6F9-1038-4998-88BE-44ECC12EB1CE}" srcOrd="15" destOrd="0" presId="urn:microsoft.com/office/officeart/2008/layout/LinedList"/>
    <dgm:cxn modelId="{038D795C-93BD-49D0-A88A-68FFE94BC25F}" type="presParOf" srcId="{9B68E6F9-1038-4998-88BE-44ECC12EB1CE}" destId="{4914E109-86AB-4375-ABF8-150012FAED13}" srcOrd="0" destOrd="0" presId="urn:microsoft.com/office/officeart/2008/layout/LinedList"/>
    <dgm:cxn modelId="{F0B088F5-8872-4A87-8092-055396502535}" type="presParOf" srcId="{9B68E6F9-1038-4998-88BE-44ECC12EB1CE}" destId="{04DD0D7D-AF83-4E9B-82DD-AD4E8B8832DF}" srcOrd="1" destOrd="0" presId="urn:microsoft.com/office/officeart/2008/layout/LinedList"/>
    <dgm:cxn modelId="{AA8B4AF5-BD20-494E-9FB0-95C1F5DEE164}" type="presParOf" srcId="{5857B4B3-A218-4226-B707-8B585F306C8E}" destId="{D8917C58-96CE-4D4F-AA86-E0E83D88A238}" srcOrd="16" destOrd="0" presId="urn:microsoft.com/office/officeart/2008/layout/LinedList"/>
    <dgm:cxn modelId="{15D706A0-F46D-4385-8506-77D923D8164C}" type="presParOf" srcId="{5857B4B3-A218-4226-B707-8B585F306C8E}" destId="{16A24D4F-9AD6-44A5-9600-9AF8179F9BE7}" srcOrd="17" destOrd="0" presId="urn:microsoft.com/office/officeart/2008/layout/LinedList"/>
    <dgm:cxn modelId="{3D77EB11-5164-4B0E-8E63-DE13485DE4DD}" type="presParOf" srcId="{16A24D4F-9AD6-44A5-9600-9AF8179F9BE7}" destId="{C5D6EEBC-3B26-4711-B757-95A862FC6A13}" srcOrd="0" destOrd="0" presId="urn:microsoft.com/office/officeart/2008/layout/LinedList"/>
    <dgm:cxn modelId="{F28FFA93-3113-40E9-8FCB-8E43FAC6EFEC}" type="presParOf" srcId="{16A24D4F-9AD6-44A5-9600-9AF8179F9BE7}" destId="{795F8890-797F-4C8E-AF7E-D6A3EBD01EA4}" srcOrd="1" destOrd="0" presId="urn:microsoft.com/office/officeart/2008/layout/LinedList"/>
    <dgm:cxn modelId="{B18C9C9C-FF6A-4F7F-86C7-805010F4E872}" type="presParOf" srcId="{5857B4B3-A218-4226-B707-8B585F306C8E}" destId="{2E57625D-7C96-4974-95AF-8DF567D4050C}" srcOrd="18" destOrd="0" presId="urn:microsoft.com/office/officeart/2008/layout/LinedList"/>
    <dgm:cxn modelId="{41094C72-DFD2-4C8F-A8EA-51F057CD0F5E}" type="presParOf" srcId="{5857B4B3-A218-4226-B707-8B585F306C8E}" destId="{856D6C83-39DF-4133-BF44-33DE29010C56}" srcOrd="19" destOrd="0" presId="urn:microsoft.com/office/officeart/2008/layout/LinedList"/>
    <dgm:cxn modelId="{A8A1B8F7-36D7-42F7-9ED5-07A4CB8526AE}" type="presParOf" srcId="{856D6C83-39DF-4133-BF44-33DE29010C56}" destId="{4E97C3D3-C21A-47AA-BC33-44BEA502FB20}" srcOrd="0" destOrd="0" presId="urn:microsoft.com/office/officeart/2008/layout/LinedList"/>
    <dgm:cxn modelId="{A674D5E3-D3A2-429B-81B1-F774BA150CF0}" type="presParOf" srcId="{856D6C83-39DF-4133-BF44-33DE29010C56}" destId="{C8CBF925-A2EB-43D1-8511-FB20BADD7C7F}" srcOrd="1" destOrd="0" presId="urn:microsoft.com/office/officeart/2008/layout/LinedList"/>
    <dgm:cxn modelId="{503F8915-01BF-43F0-AAE4-9523DDC27F10}" type="presParOf" srcId="{5857B4B3-A218-4226-B707-8B585F306C8E}" destId="{09A53F7F-44BA-43B0-A8DF-68095BBF0BD0}" srcOrd="20" destOrd="0" presId="urn:microsoft.com/office/officeart/2008/layout/LinedList"/>
    <dgm:cxn modelId="{E4D86F65-D682-4288-8170-FF4694683EC4}" type="presParOf" srcId="{5857B4B3-A218-4226-B707-8B585F306C8E}" destId="{8B088599-AFE3-4024-BCC0-B5B074BE5D34}" srcOrd="21" destOrd="0" presId="urn:microsoft.com/office/officeart/2008/layout/LinedList"/>
    <dgm:cxn modelId="{001068DD-8D05-4E9B-BD92-CB8DD21F9EDA}" type="presParOf" srcId="{8B088599-AFE3-4024-BCC0-B5B074BE5D34}" destId="{2728340A-577F-4D12-BEA6-A37A42F431C6}" srcOrd="0" destOrd="0" presId="urn:microsoft.com/office/officeart/2008/layout/LinedList"/>
    <dgm:cxn modelId="{136CD158-23BF-41B5-9064-E4F2F019A771}" type="presParOf" srcId="{8B088599-AFE3-4024-BCC0-B5B074BE5D34}" destId="{72B2FF73-7459-4C35-9295-2FC0B9A17BCC}" srcOrd="1" destOrd="0" presId="urn:microsoft.com/office/officeart/2008/layout/LinedList"/>
    <dgm:cxn modelId="{F99397BF-9144-4717-A25F-0048B4FDFB83}" type="presParOf" srcId="{5857B4B3-A218-4226-B707-8B585F306C8E}" destId="{30D72D61-468D-4712-895B-EA34472E6CBB}" srcOrd="22" destOrd="0" presId="urn:microsoft.com/office/officeart/2008/layout/LinedList"/>
    <dgm:cxn modelId="{7CBF1C99-7039-46A7-A3F0-00527EEB33C1}" type="presParOf" srcId="{5857B4B3-A218-4226-B707-8B585F306C8E}" destId="{2D58BCCD-A5FF-48DF-A2D3-7B98ECA01DC8}" srcOrd="23" destOrd="0" presId="urn:microsoft.com/office/officeart/2008/layout/LinedList"/>
    <dgm:cxn modelId="{CCE73067-F454-42A6-AB82-3F70BD0AECF2}" type="presParOf" srcId="{2D58BCCD-A5FF-48DF-A2D3-7B98ECA01DC8}" destId="{3A588BCA-0A39-4DFC-BC73-9258A5614C9D}" srcOrd="0" destOrd="0" presId="urn:microsoft.com/office/officeart/2008/layout/LinedList"/>
    <dgm:cxn modelId="{85F42F20-0BDA-4B92-8F4D-C2476A0CDB16}" type="presParOf" srcId="{2D58BCCD-A5FF-48DF-A2D3-7B98ECA01DC8}" destId="{2121FF3C-8518-4F89-A391-FAAA7982E669}" srcOrd="1" destOrd="0" presId="urn:microsoft.com/office/officeart/2008/layout/LinedList"/>
  </dgm:cxnLst>
  <dgm:bg>
    <a:solidFill>
      <a:schemeClr val="tx1">
        <a:lumMod val="85000"/>
        <a:lumOff val="15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480E61-64E8-415D-8361-7836DD9C21E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CC38BC-2B3C-4268-93D0-6773072A9E86}">
      <dgm:prSet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>
              <a:solidFill>
                <a:schemeClr val="bg1"/>
              </a:solidFill>
              <a:hlinkClick xmlns:r="http://schemas.openxmlformats.org/officeDocument/2006/relationships" r:id="rId1" action="ppaction://hlinksldjump"/>
            </a:rPr>
            <a:t>2.3. AI </a:t>
          </a:r>
          <a:r>
            <a:rPr lang="ko-KR" altLang="en-US" sz="1400" dirty="0">
              <a:solidFill>
                <a:schemeClr val="bg1"/>
              </a:solidFill>
              <a:hlinkClick xmlns:r="http://schemas.openxmlformats.org/officeDocument/2006/relationships" r:id="rId1" action="ppaction://hlinksldjump"/>
            </a:rPr>
            <a:t>패턴 </a:t>
          </a:r>
          <a:r>
            <a:rPr lang="en-US" altLang="ko-KR" sz="1400" dirty="0">
              <a:solidFill>
                <a:schemeClr val="bg1"/>
              </a:solidFill>
            </a:rPr>
            <a:t>---</a:t>
          </a:r>
          <a:r>
            <a:rPr lang="en-US" sz="1400" dirty="0">
              <a:solidFill>
                <a:schemeClr val="bg1"/>
              </a:solidFill>
            </a:rPr>
            <a:t>--------------------------------------------------	17</a:t>
          </a:r>
        </a:p>
      </dgm:t>
    </dgm:pt>
    <dgm:pt modelId="{74F236F0-C1B2-47E8-BF12-6948A2D41764}" type="parTrans" cxnId="{BC01B775-4AF2-4115-ADC1-F90573675D3D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3DF1DD20-FC0F-4BEB-A6F2-16888FFD453D}" type="sibTrans" cxnId="{BC01B775-4AF2-4115-ADC1-F90573675D3D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37A95CC5-67E4-4B40-8DE7-51A2048FA6B4}">
      <dgm:prSet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  <a:hlinkClick xmlns:r="http://schemas.openxmlformats.org/officeDocument/2006/relationships" r:id="rId2" action="ppaction://hlinksldjump"/>
            </a:rPr>
            <a:t> 2.4. </a:t>
          </a:r>
          <a:r>
            <a:rPr lang="ko-KR" altLang="en-US" sz="1400" dirty="0">
              <a:solidFill>
                <a:schemeClr val="bg1"/>
              </a:solidFill>
              <a:hlinkClick xmlns:r="http://schemas.openxmlformats.org/officeDocument/2006/relationships" r:id="rId2" action="ppaction://hlinksldjump"/>
            </a:rPr>
            <a:t>플레이어 이벤트</a:t>
          </a:r>
          <a:r>
            <a:rPr lang="ko-KR" sz="1400" dirty="0">
              <a:solidFill>
                <a:schemeClr val="bg1"/>
              </a:solidFill>
              <a:hlinkClick xmlns:r="http://schemas.openxmlformats.org/officeDocument/2006/relationships" r:id="rId2" action="ppaction://hlinksldjump"/>
            </a:rPr>
            <a:t> </a:t>
          </a:r>
          <a:r>
            <a:rPr lang="en-US" sz="1400" dirty="0">
              <a:solidFill>
                <a:schemeClr val="bg1"/>
              </a:solidFill>
            </a:rPr>
            <a:t>-------------------------------------------	21</a:t>
          </a:r>
        </a:p>
      </dgm:t>
    </dgm:pt>
    <dgm:pt modelId="{8EF16F67-385E-4AA5-A231-C053AEDAB799}" type="parTrans" cxnId="{A5AA5E2D-AE07-4D97-92C2-245572D49F7B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2C074EB9-5BC6-42FF-A32C-3A90A9AA108E}" type="sibTrans" cxnId="{A5AA5E2D-AE07-4D97-92C2-245572D49F7B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BE7A3F62-0BDB-4205-8CEF-FCB3252A25CB}">
      <dgm:prSet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  </a:t>
          </a:r>
          <a:r>
            <a:rPr lang="en-US" sz="1400" dirty="0">
              <a:solidFill>
                <a:schemeClr val="bg1"/>
              </a:solidFill>
              <a:hlinkClick xmlns:r="http://schemas.openxmlformats.org/officeDocument/2006/relationships" r:id="rId3" action="ppaction://hlinksldjump"/>
            </a:rPr>
            <a:t>2.4.1 </a:t>
          </a:r>
          <a:r>
            <a:rPr lang="ko-KR" altLang="en-US" sz="1400" dirty="0">
              <a:solidFill>
                <a:schemeClr val="bg1"/>
              </a:solidFill>
              <a:hlinkClick xmlns:r="http://schemas.openxmlformats.org/officeDocument/2006/relationships" r:id="rId3" action="ppaction://hlinksldjump"/>
            </a:rPr>
            <a:t>타일 이벤트</a:t>
          </a:r>
          <a:r>
            <a:rPr lang="ko-KR" sz="1400" dirty="0">
              <a:solidFill>
                <a:schemeClr val="bg1"/>
              </a:solidFill>
              <a:hlinkClick xmlns:r="http://schemas.openxmlformats.org/officeDocument/2006/relationships" r:id="rId3" action="ppaction://hlinksldjump"/>
            </a:rPr>
            <a:t> </a:t>
          </a:r>
          <a:r>
            <a:rPr lang="en-US" sz="1400" dirty="0">
              <a:solidFill>
                <a:schemeClr val="bg1"/>
              </a:solidFill>
            </a:rPr>
            <a:t>----------------------------------------------	23</a:t>
          </a:r>
        </a:p>
      </dgm:t>
    </dgm:pt>
    <dgm:pt modelId="{37FE38C4-8973-4E45-B76C-CF363181613D}" type="parTrans" cxnId="{DD11D7E7-1DDE-4BF8-9FF7-2658D443914A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053CABF9-A952-461E-8CD2-52AFAA3FF446}" type="sibTrans" cxnId="{DD11D7E7-1DDE-4BF8-9FF7-2658D443914A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3228C9F6-21E5-4B7F-BAD2-3DEC7D73BCBF}">
      <dgm:prSet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  </a:t>
          </a:r>
          <a:r>
            <a:rPr lang="en-US" sz="1400" dirty="0">
              <a:solidFill>
                <a:schemeClr val="bg1"/>
              </a:solidFill>
              <a:hlinkClick xmlns:r="http://schemas.openxmlformats.org/officeDocument/2006/relationships" r:id="rId4" action="ppaction://hlinksldjump"/>
            </a:rPr>
            <a:t>2.4.2. </a:t>
          </a:r>
          <a:r>
            <a:rPr lang="ko-KR" altLang="en-US" sz="1400" dirty="0">
              <a:solidFill>
                <a:schemeClr val="bg1"/>
              </a:solidFill>
              <a:hlinkClick xmlns:r="http://schemas.openxmlformats.org/officeDocument/2006/relationships" r:id="rId4" action="ppaction://hlinksldjump"/>
            </a:rPr>
            <a:t>마을 입장</a:t>
          </a:r>
          <a:r>
            <a:rPr lang="ko-KR" sz="1400" dirty="0">
              <a:solidFill>
                <a:schemeClr val="bg1"/>
              </a:solidFill>
              <a:hlinkClick xmlns:r="http://schemas.openxmlformats.org/officeDocument/2006/relationships" r:id="rId4" action="ppaction://hlinksldjump"/>
            </a:rPr>
            <a:t> </a:t>
          </a:r>
          <a:r>
            <a:rPr lang="en-US" altLang="ko-KR" sz="1400" dirty="0">
              <a:solidFill>
                <a:schemeClr val="bg1"/>
              </a:solidFill>
            </a:rPr>
            <a:t>-----</a:t>
          </a:r>
          <a:r>
            <a:rPr lang="en-US" sz="1400" dirty="0">
              <a:solidFill>
                <a:schemeClr val="bg1"/>
              </a:solidFill>
            </a:rPr>
            <a:t>-------------------------------------------	24</a:t>
          </a:r>
        </a:p>
      </dgm:t>
    </dgm:pt>
    <dgm:pt modelId="{16D1E7CB-3FBE-4840-A675-79FDB5FC0E41}" type="parTrans" cxnId="{DE6867C0-4E0B-4ED9-85A5-D9A4A50CBB49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8317CEED-B433-458C-BE31-AB77C3C0E84E}" type="sibTrans" cxnId="{DE6867C0-4E0B-4ED9-85A5-D9A4A50CBB49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72962404-62C2-441D-A5E7-953AE1033540}">
      <dgm:prSet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 </a:t>
          </a:r>
          <a:r>
            <a:rPr lang="en-US" sz="1400" dirty="0">
              <a:solidFill>
                <a:schemeClr val="bg1"/>
              </a:solidFill>
              <a:hlinkClick xmlns:r="http://schemas.openxmlformats.org/officeDocument/2006/relationships" r:id="rId5" action="ppaction://hlinksldjump"/>
            </a:rPr>
            <a:t>2.5. </a:t>
          </a:r>
          <a:r>
            <a:rPr lang="ko-KR" altLang="en-US" sz="1400" dirty="0">
              <a:solidFill>
                <a:schemeClr val="bg1"/>
              </a:solidFill>
              <a:hlinkClick xmlns:r="http://schemas.openxmlformats.org/officeDocument/2006/relationships" r:id="rId5" action="ppaction://hlinksldjump"/>
            </a:rPr>
            <a:t>마을 내부 </a:t>
          </a:r>
          <a:r>
            <a:rPr lang="en-US" sz="1400" dirty="0">
              <a:solidFill>
                <a:schemeClr val="bg1"/>
              </a:solidFill>
            </a:rPr>
            <a:t>---------------------------------------------------	25</a:t>
          </a:r>
        </a:p>
      </dgm:t>
    </dgm:pt>
    <dgm:pt modelId="{F4FE2211-4960-42E0-B560-95020567E5F6}" type="parTrans" cxnId="{30F8A52D-1C47-421F-8819-4DC8CB921676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C07C5F2E-A3BA-4F22-9A6F-58003D2CE32B}" type="sibTrans" cxnId="{30F8A52D-1C47-421F-8819-4DC8CB921676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957A9E26-08C3-4640-A8F4-17B7FA375CB5}">
      <dgm:prSet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  <a:hlinkClick xmlns:r="http://schemas.openxmlformats.org/officeDocument/2006/relationships" r:id="rId6" action="ppaction://hlinksldjump"/>
            </a:rPr>
            <a:t>3. </a:t>
          </a:r>
          <a:r>
            <a:rPr lang="ko-KR" altLang="en-US" sz="1400" dirty="0">
              <a:solidFill>
                <a:schemeClr val="bg1"/>
              </a:solidFill>
              <a:hlinkClick xmlns:r="http://schemas.openxmlformats.org/officeDocument/2006/relationships" r:id="rId6" action="ppaction://hlinksldjump"/>
            </a:rPr>
            <a:t>플레이어 </a:t>
          </a:r>
          <a:r>
            <a:rPr lang="en-US" altLang="ko-KR" sz="1400" dirty="0">
              <a:solidFill>
                <a:schemeClr val="bg1"/>
              </a:solidFill>
              <a:hlinkClick xmlns:r="http://schemas.openxmlformats.org/officeDocument/2006/relationships" r:id="rId6" action="ppaction://hlinksldjump"/>
            </a:rPr>
            <a:t>Status</a:t>
          </a:r>
          <a:r>
            <a:rPr lang="ko-KR" sz="1400" dirty="0">
              <a:solidFill>
                <a:schemeClr val="bg1"/>
              </a:solidFill>
              <a:hlinkClick xmlns:r="http://schemas.openxmlformats.org/officeDocument/2006/relationships" r:id="rId6" action="ppaction://hlinksldjump"/>
            </a:rPr>
            <a:t> </a:t>
          </a:r>
          <a:r>
            <a:rPr lang="en-US" sz="1400" dirty="0">
              <a:solidFill>
                <a:schemeClr val="bg1"/>
              </a:solidFill>
            </a:rPr>
            <a:t>-----------------------------------------------	28</a:t>
          </a:r>
        </a:p>
      </dgm:t>
    </dgm:pt>
    <dgm:pt modelId="{9A7B350B-0C05-4924-AC15-D9E5E563A007}" type="parTrans" cxnId="{CB419852-390E-4192-A931-889B05F7F225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6C201C31-D050-40DF-9743-1BEEC2E7CD53}" type="sibTrans" cxnId="{CB419852-390E-4192-A931-889B05F7F225}">
      <dgm:prSet/>
      <dgm:spPr/>
      <dgm:t>
        <a:bodyPr/>
        <a:lstStyle/>
        <a:p>
          <a:endParaRPr lang="en-US" sz="1400">
            <a:solidFill>
              <a:schemeClr val="bg1"/>
            </a:solidFill>
          </a:endParaRPr>
        </a:p>
      </dgm:t>
    </dgm:pt>
    <dgm:pt modelId="{5857B4B3-A218-4226-B707-8B585F306C8E}" type="pres">
      <dgm:prSet presAssocID="{94480E61-64E8-415D-8361-7836DD9C21E2}" presName="vert0" presStyleCnt="0">
        <dgm:presLayoutVars>
          <dgm:dir/>
          <dgm:animOne val="branch"/>
          <dgm:animLvl val="lvl"/>
        </dgm:presLayoutVars>
      </dgm:prSet>
      <dgm:spPr/>
    </dgm:pt>
    <dgm:pt modelId="{4541CA76-35B9-4F67-8E2D-4B72368AD9FC}" type="pres">
      <dgm:prSet presAssocID="{29CC38BC-2B3C-4268-93D0-6773072A9E86}" presName="thickLine" presStyleLbl="alignNode1" presStyleIdx="0" presStyleCnt="6"/>
      <dgm:spPr/>
    </dgm:pt>
    <dgm:pt modelId="{526E380F-372B-4368-AF1F-BA5162DB4182}" type="pres">
      <dgm:prSet presAssocID="{29CC38BC-2B3C-4268-93D0-6773072A9E86}" presName="horz1" presStyleCnt="0"/>
      <dgm:spPr/>
    </dgm:pt>
    <dgm:pt modelId="{42E88FBA-7078-4815-89F0-B68E23B36065}" type="pres">
      <dgm:prSet presAssocID="{29CC38BC-2B3C-4268-93D0-6773072A9E86}" presName="tx1" presStyleLbl="revTx" presStyleIdx="0" presStyleCnt="6"/>
      <dgm:spPr/>
    </dgm:pt>
    <dgm:pt modelId="{79090E8A-CA62-4E6C-9BDF-BD2488DF2E4D}" type="pres">
      <dgm:prSet presAssocID="{29CC38BC-2B3C-4268-93D0-6773072A9E86}" presName="vert1" presStyleCnt="0"/>
      <dgm:spPr/>
    </dgm:pt>
    <dgm:pt modelId="{16CA45E1-5FE8-4E4A-A76C-E7ED3073BC1D}" type="pres">
      <dgm:prSet presAssocID="{37A95CC5-67E4-4B40-8DE7-51A2048FA6B4}" presName="thickLine" presStyleLbl="alignNode1" presStyleIdx="1" presStyleCnt="6"/>
      <dgm:spPr/>
    </dgm:pt>
    <dgm:pt modelId="{8B04FB05-FFE1-4901-9D47-F5F8E6ECD9AE}" type="pres">
      <dgm:prSet presAssocID="{37A95CC5-67E4-4B40-8DE7-51A2048FA6B4}" presName="horz1" presStyleCnt="0"/>
      <dgm:spPr/>
    </dgm:pt>
    <dgm:pt modelId="{D022EF21-6A83-4572-963C-7F6B6192BC89}" type="pres">
      <dgm:prSet presAssocID="{37A95CC5-67E4-4B40-8DE7-51A2048FA6B4}" presName="tx1" presStyleLbl="revTx" presStyleIdx="1" presStyleCnt="6"/>
      <dgm:spPr/>
    </dgm:pt>
    <dgm:pt modelId="{DEC12734-6EE2-42BC-A037-D56DC63EDCA7}" type="pres">
      <dgm:prSet presAssocID="{37A95CC5-67E4-4B40-8DE7-51A2048FA6B4}" presName="vert1" presStyleCnt="0"/>
      <dgm:spPr/>
    </dgm:pt>
    <dgm:pt modelId="{6FCEB841-FA14-41DE-BA09-8ACE291A9020}" type="pres">
      <dgm:prSet presAssocID="{BE7A3F62-0BDB-4205-8CEF-FCB3252A25CB}" presName="thickLine" presStyleLbl="alignNode1" presStyleIdx="2" presStyleCnt="6"/>
      <dgm:spPr/>
    </dgm:pt>
    <dgm:pt modelId="{E7845A83-BF3B-4724-9CB7-89E196A373EA}" type="pres">
      <dgm:prSet presAssocID="{BE7A3F62-0BDB-4205-8CEF-FCB3252A25CB}" presName="horz1" presStyleCnt="0"/>
      <dgm:spPr/>
    </dgm:pt>
    <dgm:pt modelId="{CF54812A-CF3E-4DFF-AD8E-E0D6981DD2EF}" type="pres">
      <dgm:prSet presAssocID="{BE7A3F62-0BDB-4205-8CEF-FCB3252A25CB}" presName="tx1" presStyleLbl="revTx" presStyleIdx="2" presStyleCnt="6"/>
      <dgm:spPr/>
    </dgm:pt>
    <dgm:pt modelId="{B11F62F0-B37A-4AF8-B63D-33BDA0FF5C6D}" type="pres">
      <dgm:prSet presAssocID="{BE7A3F62-0BDB-4205-8CEF-FCB3252A25CB}" presName="vert1" presStyleCnt="0"/>
      <dgm:spPr/>
    </dgm:pt>
    <dgm:pt modelId="{37B926B5-8F2F-4796-A027-3FE7EEF0AFC1}" type="pres">
      <dgm:prSet presAssocID="{3228C9F6-21E5-4B7F-BAD2-3DEC7D73BCBF}" presName="thickLine" presStyleLbl="alignNode1" presStyleIdx="3" presStyleCnt="6"/>
      <dgm:spPr/>
    </dgm:pt>
    <dgm:pt modelId="{3C41504D-29A9-49DA-B406-3AD1E4659D1D}" type="pres">
      <dgm:prSet presAssocID="{3228C9F6-21E5-4B7F-BAD2-3DEC7D73BCBF}" presName="horz1" presStyleCnt="0"/>
      <dgm:spPr/>
    </dgm:pt>
    <dgm:pt modelId="{194986B8-442A-49A5-9410-AF5180F6F396}" type="pres">
      <dgm:prSet presAssocID="{3228C9F6-21E5-4B7F-BAD2-3DEC7D73BCBF}" presName="tx1" presStyleLbl="revTx" presStyleIdx="3" presStyleCnt="6"/>
      <dgm:spPr/>
    </dgm:pt>
    <dgm:pt modelId="{823EBD58-25E8-42F4-9889-43DF0D476746}" type="pres">
      <dgm:prSet presAssocID="{3228C9F6-21E5-4B7F-BAD2-3DEC7D73BCBF}" presName="vert1" presStyleCnt="0"/>
      <dgm:spPr/>
    </dgm:pt>
    <dgm:pt modelId="{4A703B5F-A9C1-4653-A644-664450920537}" type="pres">
      <dgm:prSet presAssocID="{72962404-62C2-441D-A5E7-953AE1033540}" presName="thickLine" presStyleLbl="alignNode1" presStyleIdx="4" presStyleCnt="6"/>
      <dgm:spPr/>
    </dgm:pt>
    <dgm:pt modelId="{92174C2D-AFA1-473C-8359-8BC51BA50FB8}" type="pres">
      <dgm:prSet presAssocID="{72962404-62C2-441D-A5E7-953AE1033540}" presName="horz1" presStyleCnt="0"/>
      <dgm:spPr/>
    </dgm:pt>
    <dgm:pt modelId="{F491654A-3EB1-45CE-A40C-34989362F529}" type="pres">
      <dgm:prSet presAssocID="{72962404-62C2-441D-A5E7-953AE1033540}" presName="tx1" presStyleLbl="revTx" presStyleIdx="4" presStyleCnt="6"/>
      <dgm:spPr/>
    </dgm:pt>
    <dgm:pt modelId="{FC7A8021-B1DF-46A9-8B75-A1A8C7E44FF6}" type="pres">
      <dgm:prSet presAssocID="{72962404-62C2-441D-A5E7-953AE1033540}" presName="vert1" presStyleCnt="0"/>
      <dgm:spPr/>
    </dgm:pt>
    <dgm:pt modelId="{3AFB03C7-FC7D-4CC0-9CFF-2B0F505DD585}" type="pres">
      <dgm:prSet presAssocID="{957A9E26-08C3-4640-A8F4-17B7FA375CB5}" presName="thickLine" presStyleLbl="alignNode1" presStyleIdx="5" presStyleCnt="6"/>
      <dgm:spPr/>
    </dgm:pt>
    <dgm:pt modelId="{F716EDC8-9DD4-4C8D-BD06-9C5FA366115B}" type="pres">
      <dgm:prSet presAssocID="{957A9E26-08C3-4640-A8F4-17B7FA375CB5}" presName="horz1" presStyleCnt="0"/>
      <dgm:spPr/>
    </dgm:pt>
    <dgm:pt modelId="{65C5EE56-DB39-4F33-BD88-72A92DE97F36}" type="pres">
      <dgm:prSet presAssocID="{957A9E26-08C3-4640-A8F4-17B7FA375CB5}" presName="tx1" presStyleLbl="revTx" presStyleIdx="5" presStyleCnt="6"/>
      <dgm:spPr/>
    </dgm:pt>
    <dgm:pt modelId="{BF4758EA-166F-475B-BDF4-62A91C28B80E}" type="pres">
      <dgm:prSet presAssocID="{957A9E26-08C3-4640-A8F4-17B7FA375CB5}" presName="vert1" presStyleCnt="0"/>
      <dgm:spPr/>
    </dgm:pt>
  </dgm:ptLst>
  <dgm:cxnLst>
    <dgm:cxn modelId="{D6907A14-0262-4029-AA44-183B5B2DF6B8}" type="presOf" srcId="{72962404-62C2-441D-A5E7-953AE1033540}" destId="{F491654A-3EB1-45CE-A40C-34989362F529}" srcOrd="0" destOrd="0" presId="urn:microsoft.com/office/officeart/2008/layout/LinedList"/>
    <dgm:cxn modelId="{B3EE8123-E6A8-4DCF-B206-ED602DE74063}" type="presOf" srcId="{37A95CC5-67E4-4B40-8DE7-51A2048FA6B4}" destId="{D022EF21-6A83-4572-963C-7F6B6192BC89}" srcOrd="0" destOrd="0" presId="urn:microsoft.com/office/officeart/2008/layout/LinedList"/>
    <dgm:cxn modelId="{75CCF324-9A41-4E34-A4B2-7E765959B631}" type="presOf" srcId="{29CC38BC-2B3C-4268-93D0-6773072A9E86}" destId="{42E88FBA-7078-4815-89F0-B68E23B36065}" srcOrd="0" destOrd="0" presId="urn:microsoft.com/office/officeart/2008/layout/LinedList"/>
    <dgm:cxn modelId="{A5AA5E2D-AE07-4D97-92C2-245572D49F7B}" srcId="{94480E61-64E8-415D-8361-7836DD9C21E2}" destId="{37A95CC5-67E4-4B40-8DE7-51A2048FA6B4}" srcOrd="1" destOrd="0" parTransId="{8EF16F67-385E-4AA5-A231-C053AEDAB799}" sibTransId="{2C074EB9-5BC6-42FF-A32C-3A90A9AA108E}"/>
    <dgm:cxn modelId="{30F8A52D-1C47-421F-8819-4DC8CB921676}" srcId="{94480E61-64E8-415D-8361-7836DD9C21E2}" destId="{72962404-62C2-441D-A5E7-953AE1033540}" srcOrd="4" destOrd="0" parTransId="{F4FE2211-4960-42E0-B560-95020567E5F6}" sibTransId="{C07C5F2E-A3BA-4F22-9A6F-58003D2CE32B}"/>
    <dgm:cxn modelId="{16EC9A4B-613E-495D-9A3C-3E4B67375266}" type="presOf" srcId="{94480E61-64E8-415D-8361-7836DD9C21E2}" destId="{5857B4B3-A218-4226-B707-8B585F306C8E}" srcOrd="0" destOrd="0" presId="urn:microsoft.com/office/officeart/2008/layout/LinedList"/>
    <dgm:cxn modelId="{CB419852-390E-4192-A931-889B05F7F225}" srcId="{94480E61-64E8-415D-8361-7836DD9C21E2}" destId="{957A9E26-08C3-4640-A8F4-17B7FA375CB5}" srcOrd="5" destOrd="0" parTransId="{9A7B350B-0C05-4924-AC15-D9E5E563A007}" sibTransId="{6C201C31-D050-40DF-9743-1BEEC2E7CD53}"/>
    <dgm:cxn modelId="{BC01B775-4AF2-4115-ADC1-F90573675D3D}" srcId="{94480E61-64E8-415D-8361-7836DD9C21E2}" destId="{29CC38BC-2B3C-4268-93D0-6773072A9E86}" srcOrd="0" destOrd="0" parTransId="{74F236F0-C1B2-47E8-BF12-6948A2D41764}" sibTransId="{3DF1DD20-FC0F-4BEB-A6F2-16888FFD453D}"/>
    <dgm:cxn modelId="{661B15AB-8C91-4EBA-BCDB-E99FDD910CC1}" type="presOf" srcId="{3228C9F6-21E5-4B7F-BAD2-3DEC7D73BCBF}" destId="{194986B8-442A-49A5-9410-AF5180F6F396}" srcOrd="0" destOrd="0" presId="urn:microsoft.com/office/officeart/2008/layout/LinedList"/>
    <dgm:cxn modelId="{DE6867C0-4E0B-4ED9-85A5-D9A4A50CBB49}" srcId="{94480E61-64E8-415D-8361-7836DD9C21E2}" destId="{3228C9F6-21E5-4B7F-BAD2-3DEC7D73BCBF}" srcOrd="3" destOrd="0" parTransId="{16D1E7CB-3FBE-4840-A675-79FDB5FC0E41}" sibTransId="{8317CEED-B433-458C-BE31-AB77C3C0E84E}"/>
    <dgm:cxn modelId="{EB0E3BCE-7011-4507-90DA-6DBF3C2EF16B}" type="presOf" srcId="{957A9E26-08C3-4640-A8F4-17B7FA375CB5}" destId="{65C5EE56-DB39-4F33-BD88-72A92DE97F36}" srcOrd="0" destOrd="0" presId="urn:microsoft.com/office/officeart/2008/layout/LinedList"/>
    <dgm:cxn modelId="{2862E0D8-8741-4FB3-BA26-8F45B0E85874}" type="presOf" srcId="{BE7A3F62-0BDB-4205-8CEF-FCB3252A25CB}" destId="{CF54812A-CF3E-4DFF-AD8E-E0D6981DD2EF}" srcOrd="0" destOrd="0" presId="urn:microsoft.com/office/officeart/2008/layout/LinedList"/>
    <dgm:cxn modelId="{DD11D7E7-1DDE-4BF8-9FF7-2658D443914A}" srcId="{94480E61-64E8-415D-8361-7836DD9C21E2}" destId="{BE7A3F62-0BDB-4205-8CEF-FCB3252A25CB}" srcOrd="2" destOrd="0" parTransId="{37FE38C4-8973-4E45-B76C-CF363181613D}" sibTransId="{053CABF9-A952-461E-8CD2-52AFAA3FF446}"/>
    <dgm:cxn modelId="{E6AF5696-A299-4495-B9C2-D16AF5C7FACC}" type="presParOf" srcId="{5857B4B3-A218-4226-B707-8B585F306C8E}" destId="{4541CA76-35B9-4F67-8E2D-4B72368AD9FC}" srcOrd="0" destOrd="0" presId="urn:microsoft.com/office/officeart/2008/layout/LinedList"/>
    <dgm:cxn modelId="{10E67181-9B77-4206-B89B-525BCA971524}" type="presParOf" srcId="{5857B4B3-A218-4226-B707-8B585F306C8E}" destId="{526E380F-372B-4368-AF1F-BA5162DB4182}" srcOrd="1" destOrd="0" presId="urn:microsoft.com/office/officeart/2008/layout/LinedList"/>
    <dgm:cxn modelId="{1842C01E-B548-42FA-8351-4E965E257052}" type="presParOf" srcId="{526E380F-372B-4368-AF1F-BA5162DB4182}" destId="{42E88FBA-7078-4815-89F0-B68E23B36065}" srcOrd="0" destOrd="0" presId="urn:microsoft.com/office/officeart/2008/layout/LinedList"/>
    <dgm:cxn modelId="{6059BB26-CE2D-44D3-BC1E-D56729F5B60F}" type="presParOf" srcId="{526E380F-372B-4368-AF1F-BA5162DB4182}" destId="{79090E8A-CA62-4E6C-9BDF-BD2488DF2E4D}" srcOrd="1" destOrd="0" presId="urn:microsoft.com/office/officeart/2008/layout/LinedList"/>
    <dgm:cxn modelId="{19E6EA68-185A-4FC2-9D2E-15CFFC2537F3}" type="presParOf" srcId="{5857B4B3-A218-4226-B707-8B585F306C8E}" destId="{16CA45E1-5FE8-4E4A-A76C-E7ED3073BC1D}" srcOrd="2" destOrd="0" presId="urn:microsoft.com/office/officeart/2008/layout/LinedList"/>
    <dgm:cxn modelId="{761F4FE9-70EA-4155-A91F-F6204EC574F0}" type="presParOf" srcId="{5857B4B3-A218-4226-B707-8B585F306C8E}" destId="{8B04FB05-FFE1-4901-9D47-F5F8E6ECD9AE}" srcOrd="3" destOrd="0" presId="urn:microsoft.com/office/officeart/2008/layout/LinedList"/>
    <dgm:cxn modelId="{4F429922-1154-415B-818A-58FB85F77CB3}" type="presParOf" srcId="{8B04FB05-FFE1-4901-9D47-F5F8E6ECD9AE}" destId="{D022EF21-6A83-4572-963C-7F6B6192BC89}" srcOrd="0" destOrd="0" presId="urn:microsoft.com/office/officeart/2008/layout/LinedList"/>
    <dgm:cxn modelId="{17678C08-2B87-4AF7-ACC4-F676FCFF780E}" type="presParOf" srcId="{8B04FB05-FFE1-4901-9D47-F5F8E6ECD9AE}" destId="{DEC12734-6EE2-42BC-A037-D56DC63EDCA7}" srcOrd="1" destOrd="0" presId="urn:microsoft.com/office/officeart/2008/layout/LinedList"/>
    <dgm:cxn modelId="{F38532CF-B9D6-404F-ACD0-BD0D65D37A57}" type="presParOf" srcId="{5857B4B3-A218-4226-B707-8B585F306C8E}" destId="{6FCEB841-FA14-41DE-BA09-8ACE291A9020}" srcOrd="4" destOrd="0" presId="urn:microsoft.com/office/officeart/2008/layout/LinedList"/>
    <dgm:cxn modelId="{6CABFE32-6B10-4506-828D-C2EEDF027DEB}" type="presParOf" srcId="{5857B4B3-A218-4226-B707-8B585F306C8E}" destId="{E7845A83-BF3B-4724-9CB7-89E196A373EA}" srcOrd="5" destOrd="0" presId="urn:microsoft.com/office/officeart/2008/layout/LinedList"/>
    <dgm:cxn modelId="{64B7C3C8-2A1E-42A2-9A4F-42D84C5F6577}" type="presParOf" srcId="{E7845A83-BF3B-4724-9CB7-89E196A373EA}" destId="{CF54812A-CF3E-4DFF-AD8E-E0D6981DD2EF}" srcOrd="0" destOrd="0" presId="urn:microsoft.com/office/officeart/2008/layout/LinedList"/>
    <dgm:cxn modelId="{F798B3EA-82E6-4970-8615-A919BA4CEAC3}" type="presParOf" srcId="{E7845A83-BF3B-4724-9CB7-89E196A373EA}" destId="{B11F62F0-B37A-4AF8-B63D-33BDA0FF5C6D}" srcOrd="1" destOrd="0" presId="urn:microsoft.com/office/officeart/2008/layout/LinedList"/>
    <dgm:cxn modelId="{200F460B-9AFA-4EB4-981D-D3E1547A0900}" type="presParOf" srcId="{5857B4B3-A218-4226-B707-8B585F306C8E}" destId="{37B926B5-8F2F-4796-A027-3FE7EEF0AFC1}" srcOrd="6" destOrd="0" presId="urn:microsoft.com/office/officeart/2008/layout/LinedList"/>
    <dgm:cxn modelId="{6B1F44F4-7CF0-4077-B35E-DEA0CD6F0353}" type="presParOf" srcId="{5857B4B3-A218-4226-B707-8B585F306C8E}" destId="{3C41504D-29A9-49DA-B406-3AD1E4659D1D}" srcOrd="7" destOrd="0" presId="urn:microsoft.com/office/officeart/2008/layout/LinedList"/>
    <dgm:cxn modelId="{EC868BA4-9E83-4DD2-9B02-77CDB4BED467}" type="presParOf" srcId="{3C41504D-29A9-49DA-B406-3AD1E4659D1D}" destId="{194986B8-442A-49A5-9410-AF5180F6F396}" srcOrd="0" destOrd="0" presId="urn:microsoft.com/office/officeart/2008/layout/LinedList"/>
    <dgm:cxn modelId="{2DE58490-D118-4DDD-B38A-A50D3546EB3C}" type="presParOf" srcId="{3C41504D-29A9-49DA-B406-3AD1E4659D1D}" destId="{823EBD58-25E8-42F4-9889-43DF0D476746}" srcOrd="1" destOrd="0" presId="urn:microsoft.com/office/officeart/2008/layout/LinedList"/>
    <dgm:cxn modelId="{8A4409B2-848E-4163-98A0-EF34BB71885A}" type="presParOf" srcId="{5857B4B3-A218-4226-B707-8B585F306C8E}" destId="{4A703B5F-A9C1-4653-A644-664450920537}" srcOrd="8" destOrd="0" presId="urn:microsoft.com/office/officeart/2008/layout/LinedList"/>
    <dgm:cxn modelId="{25ED2C5C-82B1-449A-836E-BF2D6036F0BC}" type="presParOf" srcId="{5857B4B3-A218-4226-B707-8B585F306C8E}" destId="{92174C2D-AFA1-473C-8359-8BC51BA50FB8}" srcOrd="9" destOrd="0" presId="urn:microsoft.com/office/officeart/2008/layout/LinedList"/>
    <dgm:cxn modelId="{CB9C55F6-651F-43C3-BD4E-B6DBB6A4B329}" type="presParOf" srcId="{92174C2D-AFA1-473C-8359-8BC51BA50FB8}" destId="{F491654A-3EB1-45CE-A40C-34989362F529}" srcOrd="0" destOrd="0" presId="urn:microsoft.com/office/officeart/2008/layout/LinedList"/>
    <dgm:cxn modelId="{DD396B2A-08B1-4324-992F-5490B18C001D}" type="presParOf" srcId="{92174C2D-AFA1-473C-8359-8BC51BA50FB8}" destId="{FC7A8021-B1DF-46A9-8B75-A1A8C7E44FF6}" srcOrd="1" destOrd="0" presId="urn:microsoft.com/office/officeart/2008/layout/LinedList"/>
    <dgm:cxn modelId="{8C73901E-2F97-4972-94A6-3F5DBF0BC041}" type="presParOf" srcId="{5857B4B3-A218-4226-B707-8B585F306C8E}" destId="{3AFB03C7-FC7D-4CC0-9CFF-2B0F505DD585}" srcOrd="10" destOrd="0" presId="urn:microsoft.com/office/officeart/2008/layout/LinedList"/>
    <dgm:cxn modelId="{B21AEECD-FC04-4582-A0AD-92CF307B818D}" type="presParOf" srcId="{5857B4B3-A218-4226-B707-8B585F306C8E}" destId="{F716EDC8-9DD4-4C8D-BD06-9C5FA366115B}" srcOrd="11" destOrd="0" presId="urn:microsoft.com/office/officeart/2008/layout/LinedList"/>
    <dgm:cxn modelId="{267779EA-9113-4C2E-8B20-7E815BC5CF75}" type="presParOf" srcId="{F716EDC8-9DD4-4C8D-BD06-9C5FA366115B}" destId="{65C5EE56-DB39-4F33-BD88-72A92DE97F36}" srcOrd="0" destOrd="0" presId="urn:microsoft.com/office/officeart/2008/layout/LinedList"/>
    <dgm:cxn modelId="{9B8970C1-53B2-429E-9AA5-CE6517C6C325}" type="presParOf" srcId="{F716EDC8-9DD4-4C8D-BD06-9C5FA366115B}" destId="{BF4758EA-166F-475B-BDF4-62A91C28B80E}" srcOrd="1" destOrd="0" presId="urn:microsoft.com/office/officeart/2008/layout/LinedList"/>
  </dgm:cxnLst>
  <dgm:bg>
    <a:solidFill>
      <a:schemeClr val="tx1">
        <a:lumMod val="85000"/>
        <a:lumOff val="15000"/>
      </a:schemeClr>
    </a:solidFill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1CA76-35B9-4F67-8E2D-4B72368AD9FC}">
      <dsp:nvSpPr>
        <dsp:cNvPr id="0" name=""/>
        <dsp:cNvSpPr/>
      </dsp:nvSpPr>
      <dsp:spPr>
        <a:xfrm>
          <a:off x="0" y="2129"/>
          <a:ext cx="53832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88FBA-7078-4815-89F0-B68E23B36065}">
      <dsp:nvSpPr>
        <dsp:cNvPr id="0" name=""/>
        <dsp:cNvSpPr/>
      </dsp:nvSpPr>
      <dsp:spPr>
        <a:xfrm>
          <a:off x="0" y="2129"/>
          <a:ext cx="5383213" cy="363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1. </a:t>
          </a:r>
          <a:r>
            <a:rPr lang="ko-KR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프로젝트 소개</a:t>
          </a:r>
          <a:r>
            <a:rPr lang="en-US" sz="1400" kern="1200" dirty="0">
              <a:solidFill>
                <a:schemeClr val="bg1"/>
              </a:solidFill>
            </a:rPr>
            <a:t>--------------------------------------------------	 3</a:t>
          </a:r>
        </a:p>
      </dsp:txBody>
      <dsp:txXfrm>
        <a:off x="0" y="2129"/>
        <a:ext cx="5383213" cy="363157"/>
      </dsp:txXfrm>
    </dsp:sp>
    <dsp:sp modelId="{16CA45E1-5FE8-4E4A-A76C-E7ED3073BC1D}">
      <dsp:nvSpPr>
        <dsp:cNvPr id="0" name=""/>
        <dsp:cNvSpPr/>
      </dsp:nvSpPr>
      <dsp:spPr>
        <a:xfrm>
          <a:off x="0" y="365287"/>
          <a:ext cx="53832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2EF21-6A83-4572-963C-7F6B6192BC89}">
      <dsp:nvSpPr>
        <dsp:cNvPr id="0" name=""/>
        <dsp:cNvSpPr/>
      </dsp:nvSpPr>
      <dsp:spPr>
        <a:xfrm>
          <a:off x="0" y="365287"/>
          <a:ext cx="5383213" cy="363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2. </a:t>
          </a:r>
          <a:r>
            <a:rPr lang="ko-KR" sz="1400" kern="1200" dirty="0">
              <a:solidFill>
                <a:schemeClr val="bg1"/>
              </a:solidFill>
            </a:rPr>
            <a:t>기능 소개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0" y="365287"/>
        <a:ext cx="5383213" cy="363157"/>
      </dsp:txXfrm>
    </dsp:sp>
    <dsp:sp modelId="{6FCEB841-FA14-41DE-BA09-8ACE291A9020}">
      <dsp:nvSpPr>
        <dsp:cNvPr id="0" name=""/>
        <dsp:cNvSpPr/>
      </dsp:nvSpPr>
      <dsp:spPr>
        <a:xfrm>
          <a:off x="0" y="728444"/>
          <a:ext cx="53832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4812A-CF3E-4DFF-AD8E-E0D6981DD2EF}">
      <dsp:nvSpPr>
        <dsp:cNvPr id="0" name=""/>
        <dsp:cNvSpPr/>
      </dsp:nvSpPr>
      <dsp:spPr>
        <a:xfrm>
          <a:off x="0" y="728444"/>
          <a:ext cx="5383213" cy="363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2.1. </a:t>
          </a:r>
          <a:r>
            <a:rPr lang="ko-KR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기본 버튼 </a:t>
          </a:r>
          <a:r>
            <a:rPr lang="en-US" sz="1400" kern="1200" dirty="0">
              <a:solidFill>
                <a:schemeClr val="bg1"/>
              </a:solidFill>
            </a:rPr>
            <a:t>	---------------------------------------------------	 4</a:t>
          </a:r>
        </a:p>
      </dsp:txBody>
      <dsp:txXfrm>
        <a:off x="0" y="728444"/>
        <a:ext cx="5383213" cy="363157"/>
      </dsp:txXfrm>
    </dsp:sp>
    <dsp:sp modelId="{37B926B5-8F2F-4796-A027-3FE7EEF0AFC1}">
      <dsp:nvSpPr>
        <dsp:cNvPr id="0" name=""/>
        <dsp:cNvSpPr/>
      </dsp:nvSpPr>
      <dsp:spPr>
        <a:xfrm>
          <a:off x="0" y="1091601"/>
          <a:ext cx="53832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986B8-442A-49A5-9410-AF5180F6F396}">
      <dsp:nvSpPr>
        <dsp:cNvPr id="0" name=""/>
        <dsp:cNvSpPr/>
      </dsp:nvSpPr>
      <dsp:spPr>
        <a:xfrm>
          <a:off x="0" y="1091601"/>
          <a:ext cx="5383213" cy="363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  </a:t>
          </a:r>
          <a:r>
            <a:rPr 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2.1.1. </a:t>
          </a:r>
          <a:r>
            <a:rPr lang="ko-KR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주사위 굴리기 </a:t>
          </a:r>
          <a:r>
            <a:rPr lang="en-US" sz="1400" kern="1200" dirty="0">
              <a:solidFill>
                <a:schemeClr val="bg1"/>
              </a:solidFill>
            </a:rPr>
            <a:t>-------------------------------------------	 6</a:t>
          </a:r>
        </a:p>
      </dsp:txBody>
      <dsp:txXfrm>
        <a:off x="0" y="1091601"/>
        <a:ext cx="5383213" cy="363157"/>
      </dsp:txXfrm>
    </dsp:sp>
    <dsp:sp modelId="{4A703B5F-A9C1-4653-A644-664450920537}">
      <dsp:nvSpPr>
        <dsp:cNvPr id="0" name=""/>
        <dsp:cNvSpPr/>
      </dsp:nvSpPr>
      <dsp:spPr>
        <a:xfrm>
          <a:off x="0" y="1454758"/>
          <a:ext cx="53832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91654A-3EB1-45CE-A40C-34989362F529}">
      <dsp:nvSpPr>
        <dsp:cNvPr id="0" name=""/>
        <dsp:cNvSpPr/>
      </dsp:nvSpPr>
      <dsp:spPr>
        <a:xfrm>
          <a:off x="0" y="1454758"/>
          <a:ext cx="5383213" cy="363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  2.1.2. </a:t>
          </a:r>
          <a:r>
            <a:rPr lang="ko-KR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턴 종료 </a:t>
          </a:r>
          <a:r>
            <a:rPr lang="en-US" sz="1400" kern="1200" dirty="0">
              <a:solidFill>
                <a:schemeClr val="bg1"/>
              </a:solidFill>
            </a:rPr>
            <a:t>---------------------------------------------------	 7</a:t>
          </a:r>
        </a:p>
      </dsp:txBody>
      <dsp:txXfrm>
        <a:off x="0" y="1454758"/>
        <a:ext cx="5383213" cy="363157"/>
      </dsp:txXfrm>
    </dsp:sp>
    <dsp:sp modelId="{3AFB03C7-FC7D-4CC0-9CFF-2B0F505DD585}">
      <dsp:nvSpPr>
        <dsp:cNvPr id="0" name=""/>
        <dsp:cNvSpPr/>
      </dsp:nvSpPr>
      <dsp:spPr>
        <a:xfrm>
          <a:off x="0" y="1817915"/>
          <a:ext cx="53832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5EE56-DB39-4F33-BD88-72A92DE97F36}">
      <dsp:nvSpPr>
        <dsp:cNvPr id="0" name=""/>
        <dsp:cNvSpPr/>
      </dsp:nvSpPr>
      <dsp:spPr>
        <a:xfrm>
          <a:off x="0" y="1817915"/>
          <a:ext cx="5383213" cy="363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  </a:t>
          </a:r>
          <a:r>
            <a:rPr 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2.1.3. </a:t>
          </a:r>
          <a:r>
            <a:rPr lang="ko-KR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턴 </a:t>
          </a:r>
          <a:r>
            <a:rPr lang="ko-KR" sz="1400" kern="1200" dirty="0" err="1">
              <a:solidFill>
                <a:schemeClr val="bg1"/>
              </a:solidFill>
              <a:hlinkClick xmlns:r="http://schemas.openxmlformats.org/officeDocument/2006/relationships" r:id=""/>
            </a:rPr>
            <a:t>스킵</a:t>
          </a:r>
          <a:r>
            <a:rPr lang="ko-KR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 </a:t>
          </a:r>
          <a:r>
            <a:rPr lang="en-US" sz="1400" kern="1200" dirty="0">
              <a:solidFill>
                <a:schemeClr val="bg1"/>
              </a:solidFill>
            </a:rPr>
            <a:t>---------------------------------------------------	 8</a:t>
          </a:r>
        </a:p>
      </dsp:txBody>
      <dsp:txXfrm>
        <a:off x="0" y="1817915"/>
        <a:ext cx="5383213" cy="363157"/>
      </dsp:txXfrm>
    </dsp:sp>
    <dsp:sp modelId="{69A5E31A-8344-4514-8FE1-683C8453F560}">
      <dsp:nvSpPr>
        <dsp:cNvPr id="0" name=""/>
        <dsp:cNvSpPr/>
      </dsp:nvSpPr>
      <dsp:spPr>
        <a:xfrm>
          <a:off x="0" y="2181072"/>
          <a:ext cx="53832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C752D-C348-4A4F-8016-840703E89438}">
      <dsp:nvSpPr>
        <dsp:cNvPr id="0" name=""/>
        <dsp:cNvSpPr/>
      </dsp:nvSpPr>
      <dsp:spPr>
        <a:xfrm>
          <a:off x="0" y="2181072"/>
          <a:ext cx="5383213" cy="363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  </a:t>
          </a:r>
          <a:r>
            <a:rPr 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2.1.4. </a:t>
          </a:r>
          <a:r>
            <a:rPr lang="ko-KR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재료 수집 </a:t>
          </a:r>
          <a:r>
            <a:rPr lang="en-US" sz="1400" kern="1200" dirty="0">
              <a:solidFill>
                <a:schemeClr val="bg1"/>
              </a:solidFill>
            </a:rPr>
            <a:t>------------------------------------------------	10</a:t>
          </a:r>
        </a:p>
      </dsp:txBody>
      <dsp:txXfrm>
        <a:off x="0" y="2181072"/>
        <a:ext cx="5383213" cy="363157"/>
      </dsp:txXfrm>
    </dsp:sp>
    <dsp:sp modelId="{89DBCC1D-9FC5-48E4-9849-408E85C2CCD2}">
      <dsp:nvSpPr>
        <dsp:cNvPr id="0" name=""/>
        <dsp:cNvSpPr/>
      </dsp:nvSpPr>
      <dsp:spPr>
        <a:xfrm>
          <a:off x="0" y="2544229"/>
          <a:ext cx="53832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14E109-86AB-4375-ABF8-150012FAED13}">
      <dsp:nvSpPr>
        <dsp:cNvPr id="0" name=""/>
        <dsp:cNvSpPr/>
      </dsp:nvSpPr>
      <dsp:spPr>
        <a:xfrm>
          <a:off x="0" y="2544229"/>
          <a:ext cx="5383213" cy="363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  </a:t>
          </a:r>
          <a:r>
            <a:rPr 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2.1.5. </a:t>
          </a:r>
          <a:r>
            <a:rPr lang="ko-KR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공격 </a:t>
          </a:r>
          <a:r>
            <a:rPr lang="en-US" sz="1400" kern="1200" dirty="0">
              <a:solidFill>
                <a:schemeClr val="bg1"/>
              </a:solidFill>
            </a:rPr>
            <a:t>------------------------------------------------------	11</a:t>
          </a:r>
        </a:p>
      </dsp:txBody>
      <dsp:txXfrm>
        <a:off x="0" y="2544229"/>
        <a:ext cx="5383213" cy="363157"/>
      </dsp:txXfrm>
    </dsp:sp>
    <dsp:sp modelId="{D8917C58-96CE-4D4F-AA86-E0E83D88A238}">
      <dsp:nvSpPr>
        <dsp:cNvPr id="0" name=""/>
        <dsp:cNvSpPr/>
      </dsp:nvSpPr>
      <dsp:spPr>
        <a:xfrm>
          <a:off x="0" y="2907386"/>
          <a:ext cx="53832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D6EEBC-3B26-4711-B757-95A862FC6A13}">
      <dsp:nvSpPr>
        <dsp:cNvPr id="0" name=""/>
        <dsp:cNvSpPr/>
      </dsp:nvSpPr>
      <dsp:spPr>
        <a:xfrm>
          <a:off x="0" y="2907386"/>
          <a:ext cx="5383213" cy="363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2.2. </a:t>
          </a:r>
          <a:r>
            <a:rPr lang="ko-KR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퀘스트 </a:t>
          </a:r>
          <a:r>
            <a:rPr lang="en-US" sz="1400" kern="1200" dirty="0">
              <a:solidFill>
                <a:schemeClr val="bg1"/>
              </a:solidFill>
            </a:rPr>
            <a:t>------------------------------------------------------	12</a:t>
          </a:r>
        </a:p>
      </dsp:txBody>
      <dsp:txXfrm>
        <a:off x="0" y="2907386"/>
        <a:ext cx="5383213" cy="363157"/>
      </dsp:txXfrm>
    </dsp:sp>
    <dsp:sp modelId="{2E57625D-7C96-4974-95AF-8DF567D4050C}">
      <dsp:nvSpPr>
        <dsp:cNvPr id="0" name=""/>
        <dsp:cNvSpPr/>
      </dsp:nvSpPr>
      <dsp:spPr>
        <a:xfrm>
          <a:off x="0" y="3270543"/>
          <a:ext cx="53832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7C3D3-C21A-47AA-BC33-44BEA502FB20}">
      <dsp:nvSpPr>
        <dsp:cNvPr id="0" name=""/>
        <dsp:cNvSpPr/>
      </dsp:nvSpPr>
      <dsp:spPr>
        <a:xfrm>
          <a:off x="0" y="3270543"/>
          <a:ext cx="5383213" cy="363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  </a:t>
          </a:r>
          <a:r>
            <a:rPr 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2.2.1. </a:t>
          </a:r>
          <a:r>
            <a:rPr lang="ko-KR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퀘스트 생성</a:t>
          </a:r>
          <a:r>
            <a:rPr lang="en-US" sz="1400" kern="1200" dirty="0">
              <a:solidFill>
                <a:schemeClr val="bg1"/>
              </a:solidFill>
            </a:rPr>
            <a:t> ----------------------------------------------	14</a:t>
          </a:r>
        </a:p>
      </dsp:txBody>
      <dsp:txXfrm>
        <a:off x="0" y="3270543"/>
        <a:ext cx="5383213" cy="363157"/>
      </dsp:txXfrm>
    </dsp:sp>
    <dsp:sp modelId="{09A53F7F-44BA-43B0-A8DF-68095BBF0BD0}">
      <dsp:nvSpPr>
        <dsp:cNvPr id="0" name=""/>
        <dsp:cNvSpPr/>
      </dsp:nvSpPr>
      <dsp:spPr>
        <a:xfrm>
          <a:off x="0" y="3633700"/>
          <a:ext cx="53832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28340A-577F-4D12-BEA6-A37A42F431C6}">
      <dsp:nvSpPr>
        <dsp:cNvPr id="0" name=""/>
        <dsp:cNvSpPr/>
      </dsp:nvSpPr>
      <dsp:spPr>
        <a:xfrm>
          <a:off x="0" y="3633700"/>
          <a:ext cx="5383213" cy="363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  </a:t>
          </a:r>
          <a:r>
            <a:rPr 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2.2.2. </a:t>
          </a:r>
          <a:r>
            <a:rPr lang="ko-KR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퀘스트 정보 확인</a:t>
          </a:r>
          <a:r>
            <a:rPr lang="ko-KR" sz="1400" kern="1200" dirty="0">
              <a:solidFill>
                <a:schemeClr val="bg1"/>
              </a:solidFill>
            </a:rPr>
            <a:t> </a:t>
          </a:r>
          <a:r>
            <a:rPr lang="en-US" sz="1400" kern="1200" dirty="0">
              <a:solidFill>
                <a:schemeClr val="bg1"/>
              </a:solidFill>
            </a:rPr>
            <a:t>----------------------------------------	15</a:t>
          </a:r>
        </a:p>
      </dsp:txBody>
      <dsp:txXfrm>
        <a:off x="0" y="3633700"/>
        <a:ext cx="5383213" cy="363157"/>
      </dsp:txXfrm>
    </dsp:sp>
    <dsp:sp modelId="{30D72D61-468D-4712-895B-EA34472E6CBB}">
      <dsp:nvSpPr>
        <dsp:cNvPr id="0" name=""/>
        <dsp:cNvSpPr/>
      </dsp:nvSpPr>
      <dsp:spPr>
        <a:xfrm>
          <a:off x="0" y="3996857"/>
          <a:ext cx="53832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88BCA-0A39-4DFC-BC73-9258A5614C9D}">
      <dsp:nvSpPr>
        <dsp:cNvPr id="0" name=""/>
        <dsp:cNvSpPr/>
      </dsp:nvSpPr>
      <dsp:spPr>
        <a:xfrm>
          <a:off x="0" y="3996857"/>
          <a:ext cx="5383213" cy="363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  </a:t>
          </a:r>
          <a:r>
            <a:rPr 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2.2.3. </a:t>
          </a:r>
          <a:r>
            <a:rPr lang="ko-KR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퀘스트 클리어 </a:t>
          </a:r>
          <a:r>
            <a:rPr lang="en-US" sz="1400" kern="1200" dirty="0">
              <a:solidFill>
                <a:schemeClr val="bg1"/>
              </a:solidFill>
            </a:rPr>
            <a:t>-------------------------------------------	16</a:t>
          </a:r>
        </a:p>
      </dsp:txBody>
      <dsp:txXfrm>
        <a:off x="0" y="3996857"/>
        <a:ext cx="5383213" cy="3631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1CA76-35B9-4F67-8E2D-4B72368AD9FC}">
      <dsp:nvSpPr>
        <dsp:cNvPr id="0" name=""/>
        <dsp:cNvSpPr/>
      </dsp:nvSpPr>
      <dsp:spPr>
        <a:xfrm>
          <a:off x="0" y="1065"/>
          <a:ext cx="53832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88FBA-7078-4815-89F0-B68E23B36065}">
      <dsp:nvSpPr>
        <dsp:cNvPr id="0" name=""/>
        <dsp:cNvSpPr/>
      </dsp:nvSpPr>
      <dsp:spPr>
        <a:xfrm>
          <a:off x="0" y="1065"/>
          <a:ext cx="5383213" cy="363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2.3. AI </a:t>
          </a:r>
          <a:r>
            <a:rPr lang="ko-KR" alt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패턴 </a:t>
          </a:r>
          <a:r>
            <a:rPr lang="en-US" altLang="ko-KR" sz="1400" kern="1200" dirty="0">
              <a:solidFill>
                <a:schemeClr val="bg1"/>
              </a:solidFill>
            </a:rPr>
            <a:t>---</a:t>
          </a:r>
          <a:r>
            <a:rPr lang="en-US" sz="1400" kern="1200" dirty="0">
              <a:solidFill>
                <a:schemeClr val="bg1"/>
              </a:solidFill>
            </a:rPr>
            <a:t>--------------------------------------------------	17</a:t>
          </a:r>
        </a:p>
      </dsp:txBody>
      <dsp:txXfrm>
        <a:off x="0" y="1065"/>
        <a:ext cx="5383213" cy="363244"/>
      </dsp:txXfrm>
    </dsp:sp>
    <dsp:sp modelId="{16CA45E1-5FE8-4E4A-A76C-E7ED3073BC1D}">
      <dsp:nvSpPr>
        <dsp:cNvPr id="0" name=""/>
        <dsp:cNvSpPr/>
      </dsp:nvSpPr>
      <dsp:spPr>
        <a:xfrm>
          <a:off x="0" y="364310"/>
          <a:ext cx="53832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2EF21-6A83-4572-963C-7F6B6192BC89}">
      <dsp:nvSpPr>
        <dsp:cNvPr id="0" name=""/>
        <dsp:cNvSpPr/>
      </dsp:nvSpPr>
      <dsp:spPr>
        <a:xfrm>
          <a:off x="0" y="364310"/>
          <a:ext cx="5383213" cy="363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 2.4. </a:t>
          </a:r>
          <a:r>
            <a:rPr lang="ko-KR" alt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플레이어 이벤트</a:t>
          </a:r>
          <a:r>
            <a:rPr lang="ko-KR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 </a:t>
          </a:r>
          <a:r>
            <a:rPr lang="en-US" sz="1400" kern="1200" dirty="0">
              <a:solidFill>
                <a:schemeClr val="bg1"/>
              </a:solidFill>
            </a:rPr>
            <a:t>-------------------------------------------	21</a:t>
          </a:r>
        </a:p>
      </dsp:txBody>
      <dsp:txXfrm>
        <a:off x="0" y="364310"/>
        <a:ext cx="5383213" cy="363244"/>
      </dsp:txXfrm>
    </dsp:sp>
    <dsp:sp modelId="{6FCEB841-FA14-41DE-BA09-8ACE291A9020}">
      <dsp:nvSpPr>
        <dsp:cNvPr id="0" name=""/>
        <dsp:cNvSpPr/>
      </dsp:nvSpPr>
      <dsp:spPr>
        <a:xfrm>
          <a:off x="0" y="727555"/>
          <a:ext cx="53832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4812A-CF3E-4DFF-AD8E-E0D6981DD2EF}">
      <dsp:nvSpPr>
        <dsp:cNvPr id="0" name=""/>
        <dsp:cNvSpPr/>
      </dsp:nvSpPr>
      <dsp:spPr>
        <a:xfrm>
          <a:off x="0" y="727555"/>
          <a:ext cx="5383213" cy="363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  </a:t>
          </a:r>
          <a:r>
            <a:rPr 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2.4.1 </a:t>
          </a:r>
          <a:r>
            <a:rPr lang="ko-KR" alt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타일 이벤트</a:t>
          </a:r>
          <a:r>
            <a:rPr lang="ko-KR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 </a:t>
          </a:r>
          <a:r>
            <a:rPr lang="en-US" sz="1400" kern="1200" dirty="0">
              <a:solidFill>
                <a:schemeClr val="bg1"/>
              </a:solidFill>
            </a:rPr>
            <a:t>----------------------------------------------	23</a:t>
          </a:r>
        </a:p>
      </dsp:txBody>
      <dsp:txXfrm>
        <a:off x="0" y="727555"/>
        <a:ext cx="5383213" cy="363244"/>
      </dsp:txXfrm>
    </dsp:sp>
    <dsp:sp modelId="{37B926B5-8F2F-4796-A027-3FE7EEF0AFC1}">
      <dsp:nvSpPr>
        <dsp:cNvPr id="0" name=""/>
        <dsp:cNvSpPr/>
      </dsp:nvSpPr>
      <dsp:spPr>
        <a:xfrm>
          <a:off x="0" y="1090799"/>
          <a:ext cx="53832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986B8-442A-49A5-9410-AF5180F6F396}">
      <dsp:nvSpPr>
        <dsp:cNvPr id="0" name=""/>
        <dsp:cNvSpPr/>
      </dsp:nvSpPr>
      <dsp:spPr>
        <a:xfrm>
          <a:off x="0" y="1090799"/>
          <a:ext cx="5383213" cy="363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  </a:t>
          </a:r>
          <a:r>
            <a:rPr 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2.4.2. </a:t>
          </a:r>
          <a:r>
            <a:rPr lang="ko-KR" alt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마을 입장</a:t>
          </a:r>
          <a:r>
            <a:rPr lang="ko-KR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 </a:t>
          </a:r>
          <a:r>
            <a:rPr lang="en-US" altLang="ko-KR" sz="1400" kern="1200" dirty="0">
              <a:solidFill>
                <a:schemeClr val="bg1"/>
              </a:solidFill>
            </a:rPr>
            <a:t>-----</a:t>
          </a:r>
          <a:r>
            <a:rPr lang="en-US" sz="1400" kern="1200" dirty="0">
              <a:solidFill>
                <a:schemeClr val="bg1"/>
              </a:solidFill>
            </a:rPr>
            <a:t>-------------------------------------------	24</a:t>
          </a:r>
        </a:p>
      </dsp:txBody>
      <dsp:txXfrm>
        <a:off x="0" y="1090799"/>
        <a:ext cx="5383213" cy="363244"/>
      </dsp:txXfrm>
    </dsp:sp>
    <dsp:sp modelId="{4A703B5F-A9C1-4653-A644-664450920537}">
      <dsp:nvSpPr>
        <dsp:cNvPr id="0" name=""/>
        <dsp:cNvSpPr/>
      </dsp:nvSpPr>
      <dsp:spPr>
        <a:xfrm>
          <a:off x="0" y="1454044"/>
          <a:ext cx="53832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91654A-3EB1-45CE-A40C-34989362F529}">
      <dsp:nvSpPr>
        <dsp:cNvPr id="0" name=""/>
        <dsp:cNvSpPr/>
      </dsp:nvSpPr>
      <dsp:spPr>
        <a:xfrm>
          <a:off x="0" y="1454044"/>
          <a:ext cx="5383213" cy="363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2.5. </a:t>
          </a:r>
          <a:r>
            <a:rPr lang="ko-KR" alt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마을 내부 </a:t>
          </a:r>
          <a:r>
            <a:rPr lang="en-US" sz="1400" kern="1200" dirty="0">
              <a:solidFill>
                <a:schemeClr val="bg1"/>
              </a:solidFill>
            </a:rPr>
            <a:t>---------------------------------------------------	25</a:t>
          </a:r>
        </a:p>
      </dsp:txBody>
      <dsp:txXfrm>
        <a:off x="0" y="1454044"/>
        <a:ext cx="5383213" cy="363244"/>
      </dsp:txXfrm>
    </dsp:sp>
    <dsp:sp modelId="{3AFB03C7-FC7D-4CC0-9CFF-2B0F505DD585}">
      <dsp:nvSpPr>
        <dsp:cNvPr id="0" name=""/>
        <dsp:cNvSpPr/>
      </dsp:nvSpPr>
      <dsp:spPr>
        <a:xfrm>
          <a:off x="0" y="1817289"/>
          <a:ext cx="53832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5EE56-DB39-4F33-BD88-72A92DE97F36}">
      <dsp:nvSpPr>
        <dsp:cNvPr id="0" name=""/>
        <dsp:cNvSpPr/>
      </dsp:nvSpPr>
      <dsp:spPr>
        <a:xfrm>
          <a:off x="0" y="1817289"/>
          <a:ext cx="5383213" cy="363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3. </a:t>
          </a:r>
          <a:r>
            <a:rPr lang="ko-KR" altLang="en-US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플레이어 </a:t>
          </a:r>
          <a:r>
            <a:rPr lang="en-US" altLang="ko-KR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Status</a:t>
          </a:r>
          <a:r>
            <a:rPr lang="ko-KR" sz="1400" kern="1200" dirty="0">
              <a:solidFill>
                <a:schemeClr val="bg1"/>
              </a:solidFill>
              <a:hlinkClick xmlns:r="http://schemas.openxmlformats.org/officeDocument/2006/relationships" r:id=""/>
            </a:rPr>
            <a:t> </a:t>
          </a:r>
          <a:r>
            <a:rPr lang="en-US" sz="1400" kern="1200" dirty="0">
              <a:solidFill>
                <a:schemeClr val="bg1"/>
              </a:solidFill>
            </a:rPr>
            <a:t>-----------------------------------------------	28</a:t>
          </a:r>
        </a:p>
      </dsp:txBody>
      <dsp:txXfrm>
        <a:off x="0" y="1817289"/>
        <a:ext cx="5383213" cy="363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59B1A-4DC7-41A7-B698-AC510C4249FB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E19DD-8D67-45CA-B1B3-24175FCF6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6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레이아웃"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534356" y="1584617"/>
            <a:ext cx="11171973" cy="77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프론트엔드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개발자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김점핏</a:t>
            </a:r>
            <a:r>
              <a:rPr lang="en-US" altLang="ko-KR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</a:t>
            </a:r>
            <a:r>
              <a:rPr lang="ko-KR" alt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421745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363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712787" y="160677"/>
            <a:ext cx="2232000" cy="39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2036480" y="204347"/>
            <a:ext cx="421910" cy="3139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16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063109" y="189400"/>
            <a:ext cx="86453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Project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 hasCustomPrompt="1"/>
          </p:nvPr>
        </p:nvSpPr>
        <p:spPr>
          <a:xfrm>
            <a:off x="712787" y="756457"/>
            <a:ext cx="7965700" cy="662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프로젝트 제목</a:t>
            </a:r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2"/>
          </p:nvPr>
        </p:nvSpPr>
        <p:spPr>
          <a:xfrm>
            <a:off x="712787" y="1988191"/>
            <a:ext cx="5383214" cy="41133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1FAD7-5D65-59A2-5EAC-44AE1920767E}"/>
              </a:ext>
            </a:extLst>
          </p:cNvPr>
          <p:cNvSpPr txBox="1"/>
          <p:nvPr userDrawn="1"/>
        </p:nvSpPr>
        <p:spPr>
          <a:xfrm>
            <a:off x="5488394" y="1518969"/>
            <a:ext cx="121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553939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99748" y="127889"/>
            <a:ext cx="46679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5560521" y="714485"/>
            <a:ext cx="6492875" cy="5669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290581-235E-4B20-AD59-8DE38C4FCD82}"/>
              </a:ext>
            </a:extLst>
          </p:cNvPr>
          <p:cNvSpPr txBox="1"/>
          <p:nvPr userDrawn="1"/>
        </p:nvSpPr>
        <p:spPr>
          <a:xfrm>
            <a:off x="189829" y="747713"/>
            <a:ext cx="233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Introduce project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774303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_1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99748" y="127889"/>
            <a:ext cx="46679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189830" y="714485"/>
            <a:ext cx="5745457" cy="6018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/>
              <a:t>프로젝트 결과물 이미지</a:t>
            </a:r>
            <a:endParaRPr lang="ko-KR" altLang="en-US" dirty="0"/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</p:spTree>
    <p:extLst>
      <p:ext uri="{BB962C8B-B14F-4D97-AF65-F5344CB8AC3E}">
        <p14:creationId xmlns:p14="http://schemas.microsoft.com/office/powerpoint/2010/main" val="376616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세내용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756AB5E-EA53-470F-9DA0-D0F11F84E59A}"/>
              </a:ext>
            </a:extLst>
          </p:cNvPr>
          <p:cNvSpPr/>
          <p:nvPr userDrawn="1"/>
        </p:nvSpPr>
        <p:spPr>
          <a:xfrm>
            <a:off x="0" y="0"/>
            <a:ext cx="12192000" cy="5865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99748" y="127889"/>
            <a:ext cx="4667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>
            <a:lvl1pPr marL="0" indent="0" algn="ctr">
              <a:buNone/>
              <a:defRPr lang="ko-KR" altLang="en-US" sz="20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89829" y="109864"/>
            <a:ext cx="9825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0" dirty="0">
                <a:solidFill>
                  <a:schemeClr val="bg1"/>
                </a:solidFill>
              </a:rPr>
              <a:t>Project</a:t>
            </a:r>
            <a:endParaRPr lang="ko-KR" altLang="en-US" sz="2000" b="0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1" hasCustomPrompt="1"/>
          </p:nvPr>
        </p:nvSpPr>
        <p:spPr>
          <a:xfrm>
            <a:off x="4160018" y="1528763"/>
            <a:ext cx="7893379" cy="48554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ko-KR" altLang="en-US" dirty="0"/>
              <a:t>코딩 내용</a:t>
            </a:r>
          </a:p>
        </p:txBody>
      </p:sp>
      <p:sp>
        <p:nvSpPr>
          <p:cNvPr id="15" name="텍스트 개체 틀 15"/>
          <p:cNvSpPr>
            <a:spLocks noGrp="1"/>
          </p:cNvSpPr>
          <p:nvPr>
            <p:ph type="body" sz="quarter" idx="12" hasCustomPrompt="1"/>
          </p:nvPr>
        </p:nvSpPr>
        <p:spPr>
          <a:xfrm>
            <a:off x="2438193" y="127889"/>
            <a:ext cx="7965700" cy="36933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프로젝트 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 hasCustomPrompt="1"/>
          </p:nvPr>
        </p:nvSpPr>
        <p:spPr>
          <a:xfrm>
            <a:off x="1694595" y="771940"/>
            <a:ext cx="9615204" cy="3416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/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① 노래 추천 이미지 롤링 리스트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 hasCustomPrompt="1"/>
          </p:nvPr>
        </p:nvSpPr>
        <p:spPr>
          <a:xfrm>
            <a:off x="315913" y="1528763"/>
            <a:ext cx="3653186" cy="4856162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  <a:lvl2pPr marL="457200" indent="0">
              <a:buNone/>
              <a:defRPr sz="1100"/>
            </a:lvl2pPr>
          </a:lstStyle>
          <a:p>
            <a:pPr lvl="0"/>
            <a:r>
              <a:rPr lang="ko-KR" altLang="en-US" dirty="0"/>
              <a:t>기능 소개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  <a:p>
            <a:pPr lvl="0"/>
            <a:r>
              <a:rPr lang="ko-KR" altLang="en-US" dirty="0"/>
              <a:t>작업 내용</a:t>
            </a:r>
            <a:endParaRPr lang="en-US" altLang="ko-KR" dirty="0"/>
          </a:p>
          <a:p>
            <a:pPr lvl="1"/>
            <a:r>
              <a:rPr lang="en-US" altLang="ko-KR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95662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 레이아웃"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7F45D7-19B4-48E6-8BB1-C92071A7EC82}"/>
              </a:ext>
            </a:extLst>
          </p:cNvPr>
          <p:cNvSpPr txBox="1"/>
          <p:nvPr userDrawn="1"/>
        </p:nvSpPr>
        <p:spPr>
          <a:xfrm>
            <a:off x="2712707" y="3105359"/>
            <a:ext cx="67665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감사합니다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0A52404-D9C3-462C-8D03-D9DC32C6CA7A}"/>
              </a:ext>
            </a:extLst>
          </p:cNvPr>
          <p:cNvCxnSpPr/>
          <p:nvPr userDrawn="1"/>
        </p:nvCxnSpPr>
        <p:spPr>
          <a:xfrm>
            <a:off x="4535883" y="3705805"/>
            <a:ext cx="3191299" cy="0"/>
          </a:xfrm>
          <a:prstGeom prst="line">
            <a:avLst/>
          </a:prstGeom>
          <a:ln w="12700">
            <a:solidFill>
              <a:srgbClr val="67FB42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2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3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  <p:sldLayoutId id="2147483667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caseover/Job/blob/main/%EB%B3%B4%EB%93%9C%EA%B2%8C%EC%9E%84%20%EC%86%8C%EC%8A%A4%EC%BD%94%EB%93%9C/CollectManager.c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caseover/Job/blob/main/%EB%B3%B4%EB%93%9C%EA%B2%8C%EC%9E%84%20%EC%86%8C%EC%8A%A4%EC%BD%94%EB%93%9C/AttackManage.c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seover/Job/blob/main/%EB%B3%B4%EB%93%9C%EA%B2%8C%EC%9E%84%20%EC%86%8C%EC%8A%A4%EC%BD%94%EB%93%9C/QuestManager.c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caseover/Job/blob/main/%EB%B3%B4%EB%93%9C%EA%B2%8C%EC%9E%84%20%EC%86%8C%EC%8A%A4%EC%BD%94%EB%93%9C/QuestClear.c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caseover/Job/blob/main/%EB%B3%B4%EB%93%9C%EA%B2%8C%EC%9E%84%20%EC%86%8C%EC%8A%A4%EC%BD%94%EB%93%9C/QuestClear.c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seover/Job/blob/main/%EB%B3%B4%EB%93%9C%EA%B2%8C%EC%9E%84%20%EC%86%8C%EC%8A%A4%EC%BD%94%EB%93%9C/ElementNodeCreator.c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seover/Job/blob/main/%EB%B3%B4%EB%93%9C%EA%B2%8C%EC%9E%84%20%EC%86%8C%EC%8A%A4%EC%BD%94%EB%93%9C/Player.cs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seover/Job/blob/main/%EB%B3%B4%EB%93%9C%EA%B2%8C%EC%9E%84%20%EC%86%8C%EC%8A%A4%EC%BD%94%EB%93%9C/ElementNodeCreator.c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caseover/Job/blob/main/%EB%B3%B4%EB%93%9C%EA%B2%8C%EC%9E%84%20%EC%86%8C%EC%8A%A4%EC%BD%94%EB%93%9C/TownUI.c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2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caseover/Job/blob/main/%EB%B3%B4%EB%93%9C%EA%B2%8C%EC%9E%84%20%EC%86%8C%EC%8A%A4%EC%BD%94%EB%93%9C/CameraSwitcher.c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1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caseover/Job/blob/main/%EB%B3%B4%EB%93%9C%EA%B2%8C%EC%9E%84%20%EC%86%8C%EC%8A%A4%EC%BD%94%EB%93%9C/PS.c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seover/Job" TargetMode="External"/><Relationship Id="rId2" Type="http://schemas.openxmlformats.org/officeDocument/2006/relationships/hyperlink" Target="https://github.com/caseover/Game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seover/Job/blob/main/%EB%B3%B4%EB%93%9C%EA%B2%8C%EC%9E%84%20%EC%86%8C%EC%8A%A4%EC%BD%94%EB%93%9C/RollDice.c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seover/Job/blob/main/%EB%B3%B4%EB%93%9C%EA%B2%8C%EC%9E%84%20%EC%86%8C%EC%8A%A4%EC%BD%94%EB%93%9C/EndTurn.c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caseover/Job/blob/main/%EB%B3%B4%EB%93%9C%EA%B2%8C%EC%9E%84%20%EC%86%8C%EC%8A%A4%EC%BD%94%EB%93%9C/SkipTurn.c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0565BC-4086-4B2F-9306-7D0F9586ECAC}"/>
              </a:ext>
            </a:extLst>
          </p:cNvPr>
          <p:cNvGrpSpPr/>
          <p:nvPr/>
        </p:nvGrpSpPr>
        <p:grpSpPr>
          <a:xfrm>
            <a:off x="3123267" y="3320466"/>
            <a:ext cx="5945465" cy="1323439"/>
            <a:chOff x="235309" y="72543"/>
            <a:chExt cx="3477925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5128FE-279B-4F4D-B12B-23D2AAD3F382}"/>
                </a:ext>
              </a:extLst>
            </p:cNvPr>
            <p:cNvSpPr txBox="1"/>
            <p:nvPr/>
          </p:nvSpPr>
          <p:spPr>
            <a:xfrm>
              <a:off x="235309" y="72543"/>
              <a:ext cx="34779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dirty="0">
                  <a:solidFill>
                    <a:schemeClr val="bg1">
                      <a:lumMod val="75000"/>
                    </a:schemeClr>
                  </a:solidFill>
                </a:rPr>
                <a:t>PORTFOLIO</a:t>
              </a:r>
              <a:endParaRPr lang="ko-KR" altLang="en-US" sz="80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8D54BE5-C45A-467E-BA56-D75F18624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309" y="163057"/>
              <a:ext cx="3411514" cy="3880"/>
            </a:xfrm>
            <a:prstGeom prst="line">
              <a:avLst/>
            </a:prstGeom>
            <a:ln w="38100">
              <a:solidFill>
                <a:srgbClr val="67F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011002" y="2801470"/>
            <a:ext cx="4056466" cy="771525"/>
          </a:xfrm>
        </p:spPr>
        <p:txBody>
          <a:bodyPr/>
          <a:lstStyle/>
          <a:p>
            <a:r>
              <a:rPr lang="en-US" altLang="ko-KR" dirty="0">
                <a:solidFill>
                  <a:srgbClr val="F2F2F2"/>
                </a:solidFill>
              </a:rPr>
              <a:t>Backend</a:t>
            </a:r>
            <a:r>
              <a:rPr lang="ko-KR" altLang="en-US" b="1" dirty="0">
                <a:solidFill>
                  <a:srgbClr val="F2F2F2"/>
                </a:solidFill>
              </a:rPr>
              <a:t> 개발자</a:t>
            </a:r>
            <a:r>
              <a:rPr lang="en-US" altLang="ko-KR" b="1" dirty="0">
                <a:solidFill>
                  <a:srgbClr val="F2F2F2"/>
                </a:solidFill>
              </a:rPr>
              <a:t>_</a:t>
            </a:r>
            <a:r>
              <a:rPr lang="ko-KR" altLang="en-US" b="1" dirty="0">
                <a:solidFill>
                  <a:srgbClr val="F2F2F2"/>
                </a:solidFill>
              </a:rPr>
              <a:t>곽영빈</a:t>
            </a:r>
          </a:p>
        </p:txBody>
      </p:sp>
    </p:spTree>
    <p:extLst>
      <p:ext uri="{BB962C8B-B14F-4D97-AF65-F5344CB8AC3E}">
        <p14:creationId xmlns:p14="http://schemas.microsoft.com/office/powerpoint/2010/main" val="488119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D8984-006A-9461-544E-D1506ED9C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4B0A66E8-F36A-0190-2241-08B73FCF6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5912" y="1223653"/>
            <a:ext cx="4289139" cy="3998342"/>
          </a:xfrm>
        </p:spPr>
        <p:txBody>
          <a:bodyPr/>
          <a:lstStyle/>
          <a:p>
            <a:pPr marL="171450" indent="-171450">
              <a:lnSpc>
                <a:spcPct val="10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기능 소개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버튼 클릭 시 해당 타일에 맞는 </a:t>
            </a:r>
            <a:r>
              <a:rPr lang="ko-KR" altLang="en-US" sz="1200" dirty="0">
                <a:solidFill>
                  <a:srgbClr val="FF1D1D"/>
                </a:solidFill>
              </a:rPr>
              <a:t>재료를 랜덤으로 획득</a:t>
            </a:r>
            <a:endParaRPr lang="en-US" altLang="ko-KR" dirty="0">
              <a:solidFill>
                <a:srgbClr val="FF1D1D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171450" indent="-171450">
              <a:lnSpc>
                <a:spcPct val="100000"/>
              </a:lnSpc>
            </a:pP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4F135FA-E900-A3C0-5CD7-6CC7D986E8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748" y="127889"/>
            <a:ext cx="466795" cy="369332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8B0BD782-65CE-B745-DB20-E1F5A05FA7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8400" y="128588"/>
            <a:ext cx="7966075" cy="368300"/>
          </a:xfrm>
        </p:spPr>
        <p:txBody>
          <a:bodyPr/>
          <a:lstStyle/>
          <a:p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Game – </a:t>
            </a:r>
            <a:r>
              <a:rPr lang="ko-KR" altLang="en-US" dirty="0"/>
              <a:t>기능 소개 </a:t>
            </a:r>
            <a:r>
              <a:rPr lang="en-US" altLang="ko-KR" dirty="0"/>
              <a:t>– </a:t>
            </a:r>
            <a:r>
              <a:rPr lang="ko-KR" altLang="en-US" dirty="0"/>
              <a:t>기본 버튼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AA7E47-E0DA-DAF9-E799-D2344E152971}"/>
              </a:ext>
            </a:extLst>
          </p:cNvPr>
          <p:cNvSpPr txBox="1"/>
          <p:nvPr/>
        </p:nvSpPr>
        <p:spPr>
          <a:xfrm>
            <a:off x="315913" y="731787"/>
            <a:ext cx="1051366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spc="300" dirty="0">
                <a:solidFill>
                  <a:schemeClr val="bg1"/>
                </a:solidFill>
              </a:rPr>
              <a:t>재료 수집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참조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CollectManager.cs</a:t>
            </a:r>
            <a:r>
              <a:rPr lang="en-US" altLang="ko-KR" sz="1600" dirty="0">
                <a:solidFill>
                  <a:schemeClr val="bg1"/>
                </a:solidFill>
              </a:rPr>
              <a:t> 9~146</a:t>
            </a:r>
            <a:r>
              <a:rPr lang="ko-KR" altLang="en-US" sz="1600" dirty="0">
                <a:solidFill>
                  <a:schemeClr val="bg1"/>
                </a:solidFill>
              </a:rPr>
              <a:t>번 줄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>
                <a:solidFill>
                  <a:schemeClr val="bg1"/>
                </a:solidFill>
                <a:hlinkClick r:id="rId2"/>
              </a:rPr>
              <a:t>GitHub</a:t>
            </a:r>
            <a:r>
              <a:rPr lang="ko-KR" altLang="en-US" sz="1400" dirty="0">
                <a:solidFill>
                  <a:schemeClr val="bg1"/>
                </a:solidFill>
                <a:hlinkClick r:id="rId2"/>
              </a:rPr>
              <a:t> 링크</a:t>
            </a:r>
            <a:r>
              <a:rPr lang="en-US" altLang="ko-KR" sz="1400" dirty="0">
                <a:solidFill>
                  <a:schemeClr val="bg1"/>
                </a:solidFill>
              </a:rPr>
              <a:t>)(</a:t>
            </a:r>
            <a:r>
              <a:rPr lang="ko-KR" altLang="en-US" sz="1400" dirty="0">
                <a:solidFill>
                  <a:schemeClr val="bg1"/>
                </a:solidFill>
              </a:rPr>
              <a:t>기여도</a:t>
            </a:r>
            <a:r>
              <a:rPr lang="en-US" altLang="ko-KR" sz="1400" dirty="0">
                <a:solidFill>
                  <a:schemeClr val="bg1"/>
                </a:solidFill>
              </a:rPr>
              <a:t>: 95%)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EECFC5F-1E5B-9943-27DB-B110D216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718"/>
          <a:stretch/>
        </p:blipFill>
        <p:spPr>
          <a:xfrm>
            <a:off x="439213" y="1850397"/>
            <a:ext cx="3782363" cy="47606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CA7144-417D-431C-3BE0-284ECEFE3E9E}"/>
              </a:ext>
            </a:extLst>
          </p:cNvPr>
          <p:cNvSpPr txBox="1"/>
          <p:nvPr/>
        </p:nvSpPr>
        <p:spPr>
          <a:xfrm>
            <a:off x="7199307" y="2059410"/>
            <a:ext cx="2602768" cy="1283910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밟은 타일 타입 추출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68C34C-5B3B-99B9-CEE5-FB934A8AB41A}"/>
              </a:ext>
            </a:extLst>
          </p:cNvPr>
          <p:cNvSpPr txBox="1"/>
          <p:nvPr/>
        </p:nvSpPr>
        <p:spPr>
          <a:xfrm>
            <a:off x="5563517" y="2798014"/>
            <a:ext cx="878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Type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6" name="순서도: 처리 65">
            <a:extLst>
              <a:ext uri="{FF2B5EF4-FFF2-40B4-BE49-F238E27FC236}">
                <a16:creationId xmlns:a16="http://schemas.microsoft.com/office/drawing/2014/main" id="{33B660A1-B555-3090-12EC-B22916D765D0}"/>
              </a:ext>
            </a:extLst>
          </p:cNvPr>
          <p:cNvSpPr/>
          <p:nvPr/>
        </p:nvSpPr>
        <p:spPr>
          <a:xfrm>
            <a:off x="5462967" y="3268956"/>
            <a:ext cx="1916935" cy="749147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랜덤 값 추출 후 맞는 재료 획득</a:t>
            </a:r>
          </a:p>
        </p:txBody>
      </p:sp>
      <p:sp>
        <p:nvSpPr>
          <p:cNvPr id="68" name="순서도: 처리 67">
            <a:extLst>
              <a:ext uri="{FF2B5EF4-FFF2-40B4-BE49-F238E27FC236}">
                <a16:creationId xmlns:a16="http://schemas.microsoft.com/office/drawing/2014/main" id="{1F5D6DD5-E210-DBEA-0A94-6563277D8125}"/>
              </a:ext>
            </a:extLst>
          </p:cNvPr>
          <p:cNvSpPr/>
          <p:nvPr/>
        </p:nvSpPr>
        <p:spPr>
          <a:xfrm>
            <a:off x="9620104" y="3263995"/>
            <a:ext cx="1916935" cy="749147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랜덤 값 추출 후 맞는 재료 획득</a:t>
            </a: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59B410C8-F790-FE0B-7B51-B2E21F9D3A71}"/>
              </a:ext>
            </a:extLst>
          </p:cNvPr>
          <p:cNvCxnSpPr>
            <a:cxnSpLocks/>
            <a:stCxn id="17" idx="1"/>
            <a:endCxn id="66" idx="0"/>
          </p:cNvCxnSpPr>
          <p:nvPr/>
        </p:nvCxnSpPr>
        <p:spPr>
          <a:xfrm rot="10800000" flipV="1">
            <a:off x="6421435" y="2701364"/>
            <a:ext cx="777872" cy="5675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DDB97AF3-5EDE-41B9-2493-1F833A276205}"/>
              </a:ext>
            </a:extLst>
          </p:cNvPr>
          <p:cNvCxnSpPr>
            <a:cxnSpLocks/>
            <a:stCxn id="17" idx="3"/>
            <a:endCxn id="68" idx="0"/>
          </p:cNvCxnSpPr>
          <p:nvPr/>
        </p:nvCxnSpPr>
        <p:spPr>
          <a:xfrm>
            <a:off x="9802075" y="2701365"/>
            <a:ext cx="776497" cy="5626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순서도: 처리 80">
            <a:extLst>
              <a:ext uri="{FF2B5EF4-FFF2-40B4-BE49-F238E27FC236}">
                <a16:creationId xmlns:a16="http://schemas.microsoft.com/office/drawing/2014/main" id="{9D13AA7B-7127-7F2A-C196-EF8DE07614A7}"/>
              </a:ext>
            </a:extLst>
          </p:cNvPr>
          <p:cNvSpPr/>
          <p:nvPr/>
        </p:nvSpPr>
        <p:spPr>
          <a:xfrm>
            <a:off x="7542223" y="4230716"/>
            <a:ext cx="1916935" cy="749147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재료 인벤토리에 추가</a:t>
            </a:r>
          </a:p>
        </p:txBody>
      </p:sp>
      <p:cxnSp>
        <p:nvCxnSpPr>
          <p:cNvPr id="82" name="연결선: 꺾임 81">
            <a:extLst>
              <a:ext uri="{FF2B5EF4-FFF2-40B4-BE49-F238E27FC236}">
                <a16:creationId xmlns:a16="http://schemas.microsoft.com/office/drawing/2014/main" id="{9F3D9CEF-010D-E475-35E7-837CDADCD3A9}"/>
              </a:ext>
            </a:extLst>
          </p:cNvPr>
          <p:cNvCxnSpPr>
            <a:cxnSpLocks/>
            <a:stCxn id="66" idx="2"/>
            <a:endCxn id="81" idx="1"/>
          </p:cNvCxnSpPr>
          <p:nvPr/>
        </p:nvCxnSpPr>
        <p:spPr>
          <a:xfrm rot="16200000" flipH="1">
            <a:off x="6688236" y="3751302"/>
            <a:ext cx="587187" cy="11207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C0E28B55-415D-3AD1-FBC0-C2A99AC1581C}"/>
              </a:ext>
            </a:extLst>
          </p:cNvPr>
          <p:cNvCxnSpPr>
            <a:cxnSpLocks/>
            <a:stCxn id="68" idx="2"/>
            <a:endCxn id="81" idx="3"/>
          </p:cNvCxnSpPr>
          <p:nvPr/>
        </p:nvCxnSpPr>
        <p:spPr>
          <a:xfrm rot="5400000">
            <a:off x="9722791" y="3749509"/>
            <a:ext cx="592148" cy="11194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23A3782-9B54-46C8-3975-7223C35A8D4C}"/>
              </a:ext>
            </a:extLst>
          </p:cNvPr>
          <p:cNvSpPr txBox="1"/>
          <p:nvPr/>
        </p:nvSpPr>
        <p:spPr>
          <a:xfrm>
            <a:off x="10618594" y="2798014"/>
            <a:ext cx="878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Type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5" name="텍스트 개체 틀 5">
            <a:extLst>
              <a:ext uri="{FF2B5EF4-FFF2-40B4-BE49-F238E27FC236}">
                <a16:creationId xmlns:a16="http://schemas.microsoft.com/office/drawing/2014/main" id="{EDC46DB7-E1E2-ACB2-70FD-1FCBCBBCAF30}"/>
              </a:ext>
            </a:extLst>
          </p:cNvPr>
          <p:cNvSpPr txBox="1">
            <a:spLocks/>
          </p:cNvSpPr>
          <p:nvPr/>
        </p:nvSpPr>
        <p:spPr>
          <a:xfrm>
            <a:off x="5462970" y="5385302"/>
            <a:ext cx="4562380" cy="1049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작업 내용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움직이고 싶지 않을 때 한 턴 그 자리에 그대로 있도록 함수 제작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FF72A33-E76C-6D75-65F0-C379D5E1290B}"/>
              </a:ext>
            </a:extLst>
          </p:cNvPr>
          <p:cNvSpPr txBox="1"/>
          <p:nvPr/>
        </p:nvSpPr>
        <p:spPr>
          <a:xfrm>
            <a:off x="7883335" y="1282142"/>
            <a:ext cx="1234713" cy="369332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버튼 클릭</a:t>
            </a: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77210AD-1B0A-765F-7D9B-0BF93A701C13}"/>
              </a:ext>
            </a:extLst>
          </p:cNvPr>
          <p:cNvCxnSpPr>
            <a:cxnSpLocks/>
            <a:stCxn id="96" idx="2"/>
            <a:endCxn id="17" idx="0"/>
          </p:cNvCxnSpPr>
          <p:nvPr/>
        </p:nvCxnSpPr>
        <p:spPr>
          <a:xfrm flipH="1">
            <a:off x="8500691" y="1651474"/>
            <a:ext cx="1" cy="407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텍스트 개체 틀 5">
            <a:extLst>
              <a:ext uri="{FF2B5EF4-FFF2-40B4-BE49-F238E27FC236}">
                <a16:creationId xmlns:a16="http://schemas.microsoft.com/office/drawing/2014/main" id="{7A026B4A-F3BB-FAA9-9E97-9684DA7E9199}"/>
              </a:ext>
            </a:extLst>
          </p:cNvPr>
          <p:cNvSpPr txBox="1">
            <a:spLocks/>
          </p:cNvSpPr>
          <p:nvPr/>
        </p:nvSpPr>
        <p:spPr>
          <a:xfrm>
            <a:off x="10113079" y="5131040"/>
            <a:ext cx="869875" cy="3867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ko-KR" altLang="en-US" dirty="0"/>
              <a:t>첨부 파일</a:t>
            </a:r>
            <a:r>
              <a:rPr lang="en-US" altLang="ko-KR" dirty="0"/>
              <a:t>)</a:t>
            </a: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67595D2-C32A-94AB-897D-CC95A13F470D}"/>
              </a:ext>
            </a:extLst>
          </p:cNvPr>
          <p:cNvCxnSpPr>
            <a:cxnSpLocks/>
            <a:stCxn id="116" idx="2"/>
            <a:endCxn id="118" idx="0"/>
          </p:cNvCxnSpPr>
          <p:nvPr/>
        </p:nvCxnSpPr>
        <p:spPr>
          <a:xfrm flipH="1">
            <a:off x="10548015" y="5517754"/>
            <a:ext cx="2" cy="363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8" name="개체 117">
            <a:extLst>
              <a:ext uri="{FF2B5EF4-FFF2-40B4-BE49-F238E27FC236}">
                <a16:creationId xmlns:a16="http://schemas.microsoft.com/office/drawing/2014/main" id="{6449E285-EE69-7E2C-A890-546C0CF69C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701484"/>
              </p:ext>
            </p:extLst>
          </p:nvPr>
        </p:nvGraphicFramePr>
        <p:xfrm>
          <a:off x="9961563" y="5881688"/>
          <a:ext cx="11715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1171542" imgH="514350" progId="Package">
                  <p:embed/>
                </p:oleObj>
              </mc:Choice>
              <mc:Fallback>
                <p:oleObj name="포장기 셸 개체" showAsIcon="1" r:id="rId4" imgW="1171542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61563" y="5881688"/>
                        <a:ext cx="1171575" cy="514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8414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0D1A3-B651-D8A6-834C-2B39D27F8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D92984B0-966B-0EF5-6D43-BAC542C8D7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5913" y="1212032"/>
            <a:ext cx="3143384" cy="5089616"/>
          </a:xfrm>
        </p:spPr>
        <p:txBody>
          <a:bodyPr/>
          <a:lstStyle/>
          <a:p>
            <a:pPr marL="171450" indent="-171450">
              <a:lnSpc>
                <a:spcPct val="10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기능 소개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버튼 클릭 시 플레이어가 </a:t>
            </a:r>
            <a:r>
              <a:rPr lang="en-US" altLang="ko-KR" sz="1200" dirty="0">
                <a:solidFill>
                  <a:schemeClr val="bg1"/>
                </a:solidFill>
              </a:rPr>
              <a:t>AI</a:t>
            </a:r>
            <a:r>
              <a:rPr lang="ko-KR" altLang="en-US" sz="1200" dirty="0">
                <a:solidFill>
                  <a:schemeClr val="bg1"/>
                </a:solidFill>
              </a:rPr>
              <a:t>를 </a:t>
            </a:r>
            <a:r>
              <a:rPr lang="ko-KR" altLang="en-US" sz="1200" dirty="0">
                <a:solidFill>
                  <a:srgbClr val="FF1D1D"/>
                </a:solidFill>
              </a:rPr>
              <a:t>공격</a:t>
            </a:r>
            <a:endParaRPr lang="en-US" altLang="ko-KR" sz="1200" dirty="0">
              <a:solidFill>
                <a:srgbClr val="FF1D1D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rgbClr val="FF1D1D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C4A1C23-F4A1-2157-84EA-27665EFF7C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748" y="127889"/>
            <a:ext cx="466795" cy="369332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BC470EB4-75EC-E32C-2C68-6BE2FF58E5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8400" y="128588"/>
            <a:ext cx="7966075" cy="368300"/>
          </a:xfrm>
        </p:spPr>
        <p:txBody>
          <a:bodyPr/>
          <a:lstStyle/>
          <a:p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Game – </a:t>
            </a:r>
            <a:r>
              <a:rPr lang="ko-KR" altLang="en-US" dirty="0"/>
              <a:t>기능 소개 </a:t>
            </a:r>
            <a:r>
              <a:rPr lang="en-US" altLang="ko-KR" dirty="0"/>
              <a:t>– </a:t>
            </a:r>
            <a:r>
              <a:rPr lang="ko-KR" altLang="en-US" dirty="0"/>
              <a:t>기본 버튼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21088E-1683-18B5-C69A-A72BDEE2F827}"/>
              </a:ext>
            </a:extLst>
          </p:cNvPr>
          <p:cNvSpPr txBox="1"/>
          <p:nvPr/>
        </p:nvSpPr>
        <p:spPr>
          <a:xfrm>
            <a:off x="315913" y="742804"/>
            <a:ext cx="1051366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공격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참조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AttackManage.cs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전부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>
                <a:solidFill>
                  <a:schemeClr val="bg1"/>
                </a:solidFill>
                <a:hlinkClick r:id="rId2"/>
              </a:rPr>
              <a:t>GitHub</a:t>
            </a:r>
            <a:r>
              <a:rPr lang="ko-KR" altLang="en-US" sz="1400" dirty="0">
                <a:solidFill>
                  <a:schemeClr val="bg1"/>
                </a:solidFill>
                <a:hlinkClick r:id="rId2"/>
              </a:rPr>
              <a:t> 링크</a:t>
            </a:r>
            <a:r>
              <a:rPr lang="en-US" altLang="ko-KR" sz="1400" dirty="0">
                <a:solidFill>
                  <a:schemeClr val="bg1"/>
                </a:solidFill>
              </a:rPr>
              <a:t>)(</a:t>
            </a:r>
            <a:r>
              <a:rPr lang="ko-KR" altLang="en-US" sz="1400" dirty="0">
                <a:solidFill>
                  <a:schemeClr val="bg1"/>
                </a:solidFill>
              </a:rPr>
              <a:t>기여도</a:t>
            </a:r>
            <a:r>
              <a:rPr lang="en-US" altLang="ko-KR" sz="1400" dirty="0">
                <a:solidFill>
                  <a:schemeClr val="bg1"/>
                </a:solidFill>
              </a:rPr>
              <a:t>:100%)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2097EC7-D5A1-9243-1110-19DA25214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13" y="1904052"/>
            <a:ext cx="4291489" cy="47482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89CE95-8FEA-FFDE-9884-64246F68C7C9}"/>
              </a:ext>
            </a:extLst>
          </p:cNvPr>
          <p:cNvSpPr txBox="1"/>
          <p:nvPr/>
        </p:nvSpPr>
        <p:spPr>
          <a:xfrm>
            <a:off x="7326217" y="3460009"/>
            <a:ext cx="2850962" cy="369332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데미지 계산 </a:t>
            </a:r>
            <a:r>
              <a:rPr lang="ko-KR" altLang="en-US"/>
              <a:t>후 체력 감소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38B027-406E-BACC-B9A3-00E26209D182}"/>
              </a:ext>
            </a:extLst>
          </p:cNvPr>
          <p:cNvSpPr txBox="1"/>
          <p:nvPr/>
        </p:nvSpPr>
        <p:spPr>
          <a:xfrm>
            <a:off x="7885674" y="2444206"/>
            <a:ext cx="1732048" cy="369332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버튼 클릭 가능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FB3375F-4386-2BEE-0876-E4C6D36B84B0}"/>
              </a:ext>
            </a:extLst>
          </p:cNvPr>
          <p:cNvCxnSpPr>
            <a:cxnSpLocks/>
            <a:stCxn id="32" idx="2"/>
            <a:endCxn id="22" idx="0"/>
          </p:cNvCxnSpPr>
          <p:nvPr/>
        </p:nvCxnSpPr>
        <p:spPr>
          <a:xfrm>
            <a:off x="8751698" y="2813538"/>
            <a:ext cx="0" cy="646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4A4ED3D-93C2-B153-5F61-B02BD4DB2326}"/>
              </a:ext>
            </a:extLst>
          </p:cNvPr>
          <p:cNvSpPr txBox="1"/>
          <p:nvPr/>
        </p:nvSpPr>
        <p:spPr>
          <a:xfrm>
            <a:off x="8134343" y="1534720"/>
            <a:ext cx="1234713" cy="369332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거리 계산</a:t>
            </a:r>
            <a:endParaRPr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FE3B4C4-D2C1-2556-8EC3-FB25F403D346}"/>
              </a:ext>
            </a:extLst>
          </p:cNvPr>
          <p:cNvCxnSpPr>
            <a:cxnSpLocks/>
            <a:stCxn id="34" idx="2"/>
            <a:endCxn id="32" idx="0"/>
          </p:cNvCxnSpPr>
          <p:nvPr/>
        </p:nvCxnSpPr>
        <p:spPr>
          <a:xfrm flipH="1">
            <a:off x="8751698" y="1904052"/>
            <a:ext cx="2" cy="540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0BCD26E-DDE8-BC47-F224-D58C17AD119A}"/>
              </a:ext>
            </a:extLst>
          </p:cNvPr>
          <p:cNvSpPr txBox="1"/>
          <p:nvPr/>
        </p:nvSpPr>
        <p:spPr>
          <a:xfrm>
            <a:off x="8757399" y="2015460"/>
            <a:ext cx="1314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거리 </a:t>
            </a:r>
            <a:r>
              <a:rPr lang="en-US" altLang="ko-KR" dirty="0">
                <a:solidFill>
                  <a:schemeClr val="bg1"/>
                </a:solidFill>
              </a:rPr>
              <a:t>&lt;=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C05922-81AE-E5EC-79A1-073B4A2F391E}"/>
              </a:ext>
            </a:extLst>
          </p:cNvPr>
          <p:cNvSpPr txBox="1"/>
          <p:nvPr/>
        </p:nvSpPr>
        <p:spPr>
          <a:xfrm>
            <a:off x="8751698" y="2952107"/>
            <a:ext cx="69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클릭</a:t>
            </a:r>
          </a:p>
        </p:txBody>
      </p:sp>
      <p:sp>
        <p:nvSpPr>
          <p:cNvPr id="64" name="텍스트 개체 틀 5">
            <a:extLst>
              <a:ext uri="{FF2B5EF4-FFF2-40B4-BE49-F238E27FC236}">
                <a16:creationId xmlns:a16="http://schemas.microsoft.com/office/drawing/2014/main" id="{EDA0597C-5AE8-2907-8020-D2882C657BE4}"/>
              </a:ext>
            </a:extLst>
          </p:cNvPr>
          <p:cNvSpPr txBox="1">
            <a:spLocks/>
          </p:cNvSpPr>
          <p:nvPr/>
        </p:nvSpPr>
        <p:spPr>
          <a:xfrm>
            <a:off x="5861655" y="4355277"/>
            <a:ext cx="5780087" cy="1049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작업 내용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거리를 계산하여 조건이 </a:t>
            </a:r>
            <a:r>
              <a:rPr lang="ko-KR" altLang="en-US" sz="1200" dirty="0" err="1">
                <a:solidFill>
                  <a:schemeClr val="bg1"/>
                </a:solidFill>
              </a:rPr>
              <a:t>맞다면</a:t>
            </a:r>
            <a:r>
              <a:rPr lang="ko-KR" altLang="en-US" sz="1200" dirty="0">
                <a:solidFill>
                  <a:schemeClr val="bg1"/>
                </a:solidFill>
              </a:rPr>
              <a:t> 버튼 활성화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그 후 버튼 클릭 시 데미지 계산 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6" name="텍스트 개체 틀 5">
            <a:extLst>
              <a:ext uri="{FF2B5EF4-FFF2-40B4-BE49-F238E27FC236}">
                <a16:creationId xmlns:a16="http://schemas.microsoft.com/office/drawing/2014/main" id="{72ABFB1B-BC38-433D-0194-0D68A2B299FA}"/>
              </a:ext>
            </a:extLst>
          </p:cNvPr>
          <p:cNvSpPr txBox="1">
            <a:spLocks/>
          </p:cNvSpPr>
          <p:nvPr/>
        </p:nvSpPr>
        <p:spPr>
          <a:xfrm>
            <a:off x="10300366" y="5364653"/>
            <a:ext cx="869875" cy="3867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ko-KR" altLang="en-US" dirty="0"/>
              <a:t>첨부 파일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6E190AF-E9A8-8DC9-17B4-892F0481A783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 flipH="1">
            <a:off x="10735301" y="5751367"/>
            <a:ext cx="3" cy="363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개체 68">
            <a:extLst>
              <a:ext uri="{FF2B5EF4-FFF2-40B4-BE49-F238E27FC236}">
                <a16:creationId xmlns:a16="http://schemas.microsoft.com/office/drawing/2014/main" id="{0E34E7BF-11D9-087F-5489-0581C6E215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55482"/>
              </p:ext>
            </p:extLst>
          </p:nvPr>
        </p:nvGraphicFramePr>
        <p:xfrm>
          <a:off x="10187614" y="6115196"/>
          <a:ext cx="10953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1095545" imgH="514350" progId="Package">
                  <p:embed/>
                </p:oleObj>
              </mc:Choice>
              <mc:Fallback>
                <p:oleObj name="포장기 셸 개체" showAsIcon="1" r:id="rId4" imgW="1095545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87614" y="6115196"/>
                        <a:ext cx="1095375" cy="514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2317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B7562D-A3B2-BD1F-5DC1-44E512638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520ABC4-D30F-4C1E-F9EC-AE505643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B957803-55A6-2E27-FA24-F77CE7787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B8CED96A-89B8-6663-EA75-F27CEAAF7B0B}"/>
              </a:ext>
            </a:extLst>
          </p:cNvPr>
          <p:cNvSpPr/>
          <p:nvPr/>
        </p:nvSpPr>
        <p:spPr>
          <a:xfrm>
            <a:off x="1953768" y="-10912"/>
            <a:ext cx="8280000" cy="6859089"/>
          </a:xfrm>
          <a:custGeom>
            <a:avLst/>
            <a:gdLst>
              <a:gd name="connsiteX0" fmla="*/ 1836143 w 8280000"/>
              <a:gd name="connsiteY0" fmla="*/ 0 h 6859089"/>
              <a:gd name="connsiteX1" fmla="*/ 6443857 w 8280000"/>
              <a:gd name="connsiteY1" fmla="*/ 0 h 6859089"/>
              <a:gd name="connsiteX2" fmla="*/ 6454713 w 8280000"/>
              <a:gd name="connsiteY2" fmla="*/ 6960 h 6859089"/>
              <a:gd name="connsiteX3" fmla="*/ 8280000 w 8280000"/>
              <a:gd name="connsiteY3" fmla="*/ 3439913 h 6859089"/>
              <a:gd name="connsiteX4" fmla="*/ 6773424 w 8280000"/>
              <a:gd name="connsiteY4" fmla="*/ 6634539 h 6859089"/>
              <a:gd name="connsiteX5" fmla="*/ 6473137 w 8280000"/>
              <a:gd name="connsiteY5" fmla="*/ 6859089 h 6859089"/>
              <a:gd name="connsiteX6" fmla="*/ 1806863 w 8280000"/>
              <a:gd name="connsiteY6" fmla="*/ 6859089 h 6859089"/>
              <a:gd name="connsiteX7" fmla="*/ 1506576 w 8280000"/>
              <a:gd name="connsiteY7" fmla="*/ 6634539 h 6859089"/>
              <a:gd name="connsiteX8" fmla="*/ 0 w 8280000"/>
              <a:gd name="connsiteY8" fmla="*/ 3439913 h 6859089"/>
              <a:gd name="connsiteX9" fmla="*/ 1825287 w 8280000"/>
              <a:gd name="connsiteY9" fmla="*/ 6960 h 685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0000" h="6859089">
                <a:moveTo>
                  <a:pt x="1836143" y="0"/>
                </a:moveTo>
                <a:lnTo>
                  <a:pt x="6443857" y="0"/>
                </a:lnTo>
                <a:lnTo>
                  <a:pt x="6454713" y="6960"/>
                </a:lnTo>
                <a:cubicBezTo>
                  <a:pt x="7555961" y="750948"/>
                  <a:pt x="8280000" y="2010876"/>
                  <a:pt x="8280000" y="3439913"/>
                </a:cubicBezTo>
                <a:cubicBezTo>
                  <a:pt x="8280000" y="4726047"/>
                  <a:pt x="7693528" y="5875202"/>
                  <a:pt x="6773424" y="6634539"/>
                </a:cubicBezTo>
                <a:lnTo>
                  <a:pt x="6473137" y="6859089"/>
                </a:lnTo>
                <a:lnTo>
                  <a:pt x="1806863" y="6859089"/>
                </a:lnTo>
                <a:lnTo>
                  <a:pt x="1506576" y="6634539"/>
                </a:lnTo>
                <a:cubicBezTo>
                  <a:pt x="586472" y="5875202"/>
                  <a:pt x="0" y="4726047"/>
                  <a:pt x="0" y="3439913"/>
                </a:cubicBezTo>
                <a:cubicBezTo>
                  <a:pt x="0" y="2010876"/>
                  <a:pt x="724040" y="750948"/>
                  <a:pt x="1825287" y="6960"/>
                </a:cubicBezTo>
                <a:close/>
              </a:path>
            </a:pathLst>
          </a:cu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D944-1D58-A94A-69A9-961178267B15}"/>
              </a:ext>
            </a:extLst>
          </p:cNvPr>
          <p:cNvSpPr txBox="1"/>
          <p:nvPr/>
        </p:nvSpPr>
        <p:spPr>
          <a:xfrm>
            <a:off x="2553399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기능 소개 </a:t>
            </a:r>
            <a:r>
              <a:rPr lang="en-US" altLang="ko-KR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– </a:t>
            </a:r>
            <a:r>
              <a:rPr lang="ko-KR" alt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퀘스트</a:t>
            </a:r>
          </a:p>
        </p:txBody>
      </p:sp>
    </p:spTree>
    <p:extLst>
      <p:ext uri="{BB962C8B-B14F-4D97-AF65-F5344CB8AC3E}">
        <p14:creationId xmlns:p14="http://schemas.microsoft.com/office/powerpoint/2010/main" val="3142297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76099-9841-020D-C43C-C9735C7DF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264447B-D52A-699B-6F30-41D8662CD0F7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5656970" y="1776321"/>
            <a:ext cx="878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0E67075A-E60E-16F5-FEAF-17778CA0A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6" y="336321"/>
            <a:ext cx="5316924" cy="28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CC06576-D4D0-4C4D-87E2-6A68D4BB8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032" y="336321"/>
            <a:ext cx="5316924" cy="288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7E3A64E-5AC5-AA1B-1288-F49B320B3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5" y="3850701"/>
            <a:ext cx="5316923" cy="28800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81100E1-8EC9-BEE4-0DB3-2A72623AB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032" y="3850701"/>
            <a:ext cx="5316923" cy="2880000"/>
          </a:xfrm>
          <a:prstGeom prst="rect">
            <a:avLst/>
          </a:prstGeom>
        </p:spPr>
      </p:pic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2FDACAFC-4F37-1620-FC5D-A180D406CD47}"/>
              </a:ext>
            </a:extLst>
          </p:cNvPr>
          <p:cNvSpPr/>
          <p:nvPr/>
        </p:nvSpPr>
        <p:spPr>
          <a:xfrm>
            <a:off x="4610753" y="6356732"/>
            <a:ext cx="721411" cy="253387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8181AEB-7CD8-54FC-AE2D-7A64FEEE8285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>
            <a:off x="5656968" y="5290701"/>
            <a:ext cx="878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CDF3D79-2CA6-AA3F-F5BA-CC2E8A5724D7}"/>
              </a:ext>
            </a:extLst>
          </p:cNvPr>
          <p:cNvSpPr txBox="1"/>
          <p:nvPr/>
        </p:nvSpPr>
        <p:spPr>
          <a:xfrm>
            <a:off x="5503746" y="4897013"/>
            <a:ext cx="118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버튼 클릭</a:t>
            </a:r>
          </a:p>
        </p:txBody>
      </p:sp>
    </p:spTree>
    <p:extLst>
      <p:ext uri="{BB962C8B-B14F-4D97-AF65-F5344CB8AC3E}">
        <p14:creationId xmlns:p14="http://schemas.microsoft.com/office/powerpoint/2010/main" val="210406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E5476-8CDF-F62E-DBCE-BE6A9F88E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5F848DB-5001-DC7D-016F-A4AF24E2DF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19656"/>
          <a:stretch/>
        </p:blipFill>
        <p:spPr>
          <a:xfrm>
            <a:off x="310165" y="1904264"/>
            <a:ext cx="3909766" cy="4685046"/>
          </a:xfrm>
          <a:prstGeom prst="rect">
            <a:avLst/>
          </a:prstGeom>
        </p:spPr>
      </p:pic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A44C3065-E780-014F-201D-253FF53FAB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5912" y="1212032"/>
            <a:ext cx="2664121" cy="4593856"/>
          </a:xfrm>
        </p:spPr>
        <p:txBody>
          <a:bodyPr/>
          <a:lstStyle/>
          <a:p>
            <a:pPr marL="171450" indent="-171450">
              <a:lnSpc>
                <a:spcPct val="10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기능 소개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각 버튼마다 </a:t>
            </a:r>
            <a:r>
              <a:rPr lang="ko-KR" altLang="en-US" sz="1200" dirty="0">
                <a:solidFill>
                  <a:srgbClr val="FF0000"/>
                </a:solidFill>
              </a:rPr>
              <a:t>퀘스트 생성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rgbClr val="FF1D1D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C84EAF1-1B62-4DBA-34CC-B6E98B9D8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748" y="127889"/>
            <a:ext cx="466795" cy="369332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B4B85633-B026-D5AA-FC76-4819C76A7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8400" y="128588"/>
            <a:ext cx="7966075" cy="368300"/>
          </a:xfrm>
        </p:spPr>
        <p:txBody>
          <a:bodyPr/>
          <a:lstStyle/>
          <a:p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Game – </a:t>
            </a:r>
            <a:r>
              <a:rPr lang="ko-KR" altLang="en-US" dirty="0"/>
              <a:t>기능 소개 </a:t>
            </a:r>
            <a:r>
              <a:rPr lang="en-US" altLang="ko-KR" dirty="0"/>
              <a:t>– </a:t>
            </a:r>
            <a:r>
              <a:rPr lang="ko-KR" altLang="en-US" dirty="0"/>
              <a:t>퀘스트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FFEC8-73ED-B816-DC74-A986CB5834C0}"/>
              </a:ext>
            </a:extLst>
          </p:cNvPr>
          <p:cNvSpPr txBox="1"/>
          <p:nvPr/>
        </p:nvSpPr>
        <p:spPr>
          <a:xfrm>
            <a:off x="315913" y="731787"/>
            <a:ext cx="1051366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퀘스트 생성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참조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QuestManager.cs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전부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>
                <a:solidFill>
                  <a:schemeClr val="bg1"/>
                </a:solidFill>
                <a:hlinkClick r:id="rId3"/>
              </a:rPr>
              <a:t>GitHub</a:t>
            </a:r>
            <a:r>
              <a:rPr lang="ko-KR" altLang="en-US" sz="1400" dirty="0">
                <a:solidFill>
                  <a:schemeClr val="bg1"/>
                </a:solidFill>
                <a:hlinkClick r:id="rId3"/>
              </a:rPr>
              <a:t> 링크</a:t>
            </a:r>
            <a:r>
              <a:rPr lang="en-US" altLang="ko-KR" sz="1400" dirty="0">
                <a:solidFill>
                  <a:schemeClr val="bg1"/>
                </a:solidFill>
              </a:rPr>
              <a:t>)(</a:t>
            </a:r>
            <a:r>
              <a:rPr lang="ko-KR" altLang="en-US" sz="1400" dirty="0">
                <a:solidFill>
                  <a:schemeClr val="bg1"/>
                </a:solidFill>
              </a:rPr>
              <a:t>기여도</a:t>
            </a:r>
            <a:r>
              <a:rPr lang="en-US" altLang="ko-KR" sz="1400" dirty="0">
                <a:solidFill>
                  <a:schemeClr val="bg1"/>
                </a:solidFill>
              </a:rPr>
              <a:t>:100%)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E2F29-52B3-4F3A-967E-6F33C9B9E0A7}"/>
              </a:ext>
            </a:extLst>
          </p:cNvPr>
          <p:cNvSpPr txBox="1"/>
          <p:nvPr/>
        </p:nvSpPr>
        <p:spPr>
          <a:xfrm>
            <a:off x="8659258" y="731787"/>
            <a:ext cx="2170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대충 버튼 이미지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6DE686-CFFC-CD40-40EC-0909CE2D46C2}"/>
              </a:ext>
            </a:extLst>
          </p:cNvPr>
          <p:cNvSpPr txBox="1"/>
          <p:nvPr/>
        </p:nvSpPr>
        <p:spPr>
          <a:xfrm>
            <a:off x="7068217" y="2059410"/>
            <a:ext cx="2864948" cy="733663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퀘스트 생성</a:t>
            </a:r>
            <a:endParaRPr lang="ko-KR" altLang="en-US" dirty="0"/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F23C8A2E-A90B-DD19-2DFD-8B3F5B447A3D}"/>
              </a:ext>
            </a:extLst>
          </p:cNvPr>
          <p:cNvSpPr/>
          <p:nvPr/>
        </p:nvSpPr>
        <p:spPr>
          <a:xfrm>
            <a:off x="6606098" y="3430842"/>
            <a:ext cx="1080000" cy="360000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버튼</a:t>
            </a:r>
            <a:r>
              <a:rPr lang="en-US" altLang="ko-KR" dirty="0">
                <a:solidFill>
                  <a:schemeClr val="tx1"/>
                </a:solidFill>
              </a:rPr>
              <a:t> 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7447B0BF-0A45-0F88-E5E3-90C6E0910928}"/>
              </a:ext>
            </a:extLst>
          </p:cNvPr>
          <p:cNvSpPr/>
          <p:nvPr/>
        </p:nvSpPr>
        <p:spPr>
          <a:xfrm>
            <a:off x="9315282" y="3429000"/>
            <a:ext cx="1080000" cy="360000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버튼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6C54FD7F-1567-E8B5-8717-C9AF934CCB39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rot="5400000">
            <a:off x="7504511" y="2434661"/>
            <a:ext cx="637769" cy="13545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4C8312A7-51F8-B2B0-52FC-3F80F72E1962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 rot="16200000" flipH="1">
            <a:off x="8860023" y="2433740"/>
            <a:ext cx="635927" cy="13545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순서도: 처리 25">
            <a:extLst>
              <a:ext uri="{FF2B5EF4-FFF2-40B4-BE49-F238E27FC236}">
                <a16:creationId xmlns:a16="http://schemas.microsoft.com/office/drawing/2014/main" id="{AC3A34DC-275E-D0B9-41F2-3C1FC81EAC71}"/>
              </a:ext>
            </a:extLst>
          </p:cNvPr>
          <p:cNvSpPr/>
          <p:nvPr/>
        </p:nvSpPr>
        <p:spPr>
          <a:xfrm>
            <a:off x="7780690" y="4516489"/>
            <a:ext cx="1440000" cy="360000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 시작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1BAC63F-0B5D-0619-CD89-3B3E1A8F4B4C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rot="16200000" flipH="1">
            <a:off x="7460571" y="3476369"/>
            <a:ext cx="725647" cy="1354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A3CC7FA-B352-63D2-1F4C-50D4F4B449D9}"/>
              </a:ext>
            </a:extLst>
          </p:cNvPr>
          <p:cNvCxnSpPr>
            <a:cxnSpLocks/>
          </p:cNvCxnSpPr>
          <p:nvPr/>
        </p:nvCxnSpPr>
        <p:spPr>
          <a:xfrm rot="5400000">
            <a:off x="8814242" y="3486878"/>
            <a:ext cx="727489" cy="1354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6A5ED84-60CA-D2A3-3C47-C4EB97731EC6}"/>
              </a:ext>
            </a:extLst>
          </p:cNvPr>
          <p:cNvSpPr txBox="1"/>
          <p:nvPr/>
        </p:nvSpPr>
        <p:spPr>
          <a:xfrm>
            <a:off x="8497597" y="4147157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클릭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02305E-406B-7E04-2355-ED3CCF9EF19F}"/>
              </a:ext>
            </a:extLst>
          </p:cNvPr>
          <p:cNvSpPr txBox="1"/>
          <p:nvPr/>
        </p:nvSpPr>
        <p:spPr>
          <a:xfrm>
            <a:off x="7883335" y="1282142"/>
            <a:ext cx="1234713" cy="369332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마을 입장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4EF36C7-9A3F-DB9A-0D81-81DCC794A4BE}"/>
              </a:ext>
            </a:extLst>
          </p:cNvPr>
          <p:cNvCxnSpPr>
            <a:cxnSpLocks/>
            <a:stCxn id="30" idx="2"/>
            <a:endCxn id="20" idx="0"/>
          </p:cNvCxnSpPr>
          <p:nvPr/>
        </p:nvCxnSpPr>
        <p:spPr>
          <a:xfrm flipH="1">
            <a:off x="8500691" y="1651474"/>
            <a:ext cx="1" cy="407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1CA3616-7E93-28F1-2339-20D4144620F5}"/>
              </a:ext>
            </a:extLst>
          </p:cNvPr>
          <p:cNvCxnSpPr>
            <a:cxnSpLocks/>
            <a:stCxn id="20" idx="2"/>
            <a:endCxn id="45" idx="0"/>
          </p:cNvCxnSpPr>
          <p:nvPr/>
        </p:nvCxnSpPr>
        <p:spPr>
          <a:xfrm flipH="1">
            <a:off x="8500690" y="2793073"/>
            <a:ext cx="1" cy="63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순서도: 처리 44">
            <a:extLst>
              <a:ext uri="{FF2B5EF4-FFF2-40B4-BE49-F238E27FC236}">
                <a16:creationId xmlns:a16="http://schemas.microsoft.com/office/drawing/2014/main" id="{AA507C10-E973-23CD-240D-847991AD1C69}"/>
              </a:ext>
            </a:extLst>
          </p:cNvPr>
          <p:cNvSpPr/>
          <p:nvPr/>
        </p:nvSpPr>
        <p:spPr>
          <a:xfrm>
            <a:off x="7960690" y="3429000"/>
            <a:ext cx="1080000" cy="360000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버튼</a:t>
            </a:r>
            <a:r>
              <a:rPr lang="en-US" altLang="ko-KR" dirty="0">
                <a:solidFill>
                  <a:schemeClr val="tx1"/>
                </a:solidFill>
              </a:rPr>
              <a:t> 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68A3FF9-1F2C-1F11-4423-848672227965}"/>
              </a:ext>
            </a:extLst>
          </p:cNvPr>
          <p:cNvCxnSpPr>
            <a:cxnSpLocks/>
            <a:stCxn id="45" idx="2"/>
            <a:endCxn id="26" idx="0"/>
          </p:cNvCxnSpPr>
          <p:nvPr/>
        </p:nvCxnSpPr>
        <p:spPr>
          <a:xfrm>
            <a:off x="8500690" y="3789000"/>
            <a:ext cx="0" cy="727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F099B8CC-A6FA-AD1C-8AA2-7C6047349AE8}"/>
              </a:ext>
            </a:extLst>
          </p:cNvPr>
          <p:cNvSpPr txBox="1"/>
          <p:nvPr/>
        </p:nvSpPr>
        <p:spPr>
          <a:xfrm>
            <a:off x="8488389" y="2776480"/>
            <a:ext cx="123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길드 입장</a:t>
            </a:r>
          </a:p>
        </p:txBody>
      </p:sp>
      <p:sp>
        <p:nvSpPr>
          <p:cNvPr id="103" name="텍스트 개체 틀 5">
            <a:extLst>
              <a:ext uri="{FF2B5EF4-FFF2-40B4-BE49-F238E27FC236}">
                <a16:creationId xmlns:a16="http://schemas.microsoft.com/office/drawing/2014/main" id="{AE28C9C3-6095-DACF-9BBA-1400F9FCAD4A}"/>
              </a:ext>
            </a:extLst>
          </p:cNvPr>
          <p:cNvSpPr txBox="1">
            <a:spLocks/>
          </p:cNvSpPr>
          <p:nvPr/>
        </p:nvSpPr>
        <p:spPr>
          <a:xfrm>
            <a:off x="5769215" y="4885820"/>
            <a:ext cx="5776462" cy="10586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작업 내용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마을 입장 시 퀘스트를 미리 생성해두고 길드에서 퀘스트를 골라 누르면 퀘스트 시작하도록 작업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05" name="텍스트 개체 틀 5">
            <a:extLst>
              <a:ext uri="{FF2B5EF4-FFF2-40B4-BE49-F238E27FC236}">
                <a16:creationId xmlns:a16="http://schemas.microsoft.com/office/drawing/2014/main" id="{88BEDE40-293E-1361-49D2-C3BEE30E892B}"/>
              </a:ext>
            </a:extLst>
          </p:cNvPr>
          <p:cNvSpPr txBox="1">
            <a:spLocks/>
          </p:cNvSpPr>
          <p:nvPr/>
        </p:nvSpPr>
        <p:spPr>
          <a:xfrm>
            <a:off x="10394643" y="5650930"/>
            <a:ext cx="869875" cy="3867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ko-KR" altLang="en-US" dirty="0"/>
              <a:t>첨부 파일</a:t>
            </a:r>
            <a:r>
              <a:rPr lang="en-US" altLang="ko-KR" dirty="0"/>
              <a:t>)</a:t>
            </a: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17E82EF-25D9-9B5B-6F9A-C06698CD4420}"/>
              </a:ext>
            </a:extLst>
          </p:cNvPr>
          <p:cNvCxnSpPr>
            <a:cxnSpLocks/>
            <a:stCxn id="105" idx="2"/>
            <a:endCxn id="108" idx="0"/>
          </p:cNvCxnSpPr>
          <p:nvPr/>
        </p:nvCxnSpPr>
        <p:spPr>
          <a:xfrm flipH="1">
            <a:off x="10829578" y="6037644"/>
            <a:ext cx="3" cy="266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개체 107">
            <a:extLst>
              <a:ext uri="{FF2B5EF4-FFF2-40B4-BE49-F238E27FC236}">
                <a16:creationId xmlns:a16="http://schemas.microsoft.com/office/drawing/2014/main" id="{B9425196-9686-7470-8EC1-6BA1A16971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953863"/>
              </p:ext>
            </p:extLst>
          </p:nvPr>
        </p:nvGraphicFramePr>
        <p:xfrm>
          <a:off x="10277128" y="6304461"/>
          <a:ext cx="1104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1104914" imgH="514350" progId="Package">
                  <p:embed/>
                </p:oleObj>
              </mc:Choice>
              <mc:Fallback>
                <p:oleObj name="포장기 셸 개체" showAsIcon="1" r:id="rId4" imgW="1104914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77128" y="6304461"/>
                        <a:ext cx="1104900" cy="514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6024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E5476-8CDF-F62E-DBCE-BE6A9F88E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A44C3065-E780-014F-201D-253FF53FAB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5913" y="1212032"/>
            <a:ext cx="4721158" cy="2357433"/>
          </a:xfrm>
        </p:spPr>
        <p:txBody>
          <a:bodyPr/>
          <a:lstStyle/>
          <a:p>
            <a:pPr marL="171450" indent="-171450">
              <a:lnSpc>
                <a:spcPct val="10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기능 소개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현재 </a:t>
            </a:r>
            <a:r>
              <a:rPr lang="ko-KR" altLang="en-US" sz="1200" dirty="0">
                <a:solidFill>
                  <a:srgbClr val="FF0000"/>
                </a:solidFill>
              </a:rPr>
              <a:t>퀘스트가 무엇인지 확인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rgbClr val="FF1D1D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2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C84EAF1-1B62-4DBA-34CC-B6E98B9D8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748" y="127889"/>
            <a:ext cx="466795" cy="369332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B4B85633-B026-D5AA-FC76-4819C76A7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8400" y="128588"/>
            <a:ext cx="7966075" cy="368300"/>
          </a:xfrm>
        </p:spPr>
        <p:txBody>
          <a:bodyPr/>
          <a:lstStyle/>
          <a:p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Game – </a:t>
            </a:r>
            <a:r>
              <a:rPr lang="ko-KR" altLang="en-US" dirty="0"/>
              <a:t>기능 소개 </a:t>
            </a:r>
            <a:r>
              <a:rPr lang="en-US" altLang="ko-KR" dirty="0"/>
              <a:t>– </a:t>
            </a:r>
            <a:r>
              <a:rPr lang="ko-KR" altLang="en-US" dirty="0"/>
              <a:t>퀘스트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FFEC8-73ED-B816-DC74-A986CB5834C0}"/>
              </a:ext>
            </a:extLst>
          </p:cNvPr>
          <p:cNvSpPr txBox="1"/>
          <p:nvPr/>
        </p:nvSpPr>
        <p:spPr>
          <a:xfrm>
            <a:off x="315913" y="731787"/>
            <a:ext cx="1051366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퀘스트 정보 확인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참조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QuestClear.cs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전부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>
                <a:solidFill>
                  <a:schemeClr val="bg1"/>
                </a:solidFill>
                <a:hlinkClick r:id="rId2"/>
              </a:rPr>
              <a:t>GitHub</a:t>
            </a:r>
            <a:r>
              <a:rPr lang="ko-KR" altLang="en-US" sz="1400" dirty="0">
                <a:solidFill>
                  <a:schemeClr val="bg1"/>
                </a:solidFill>
                <a:hlinkClick r:id="rId2"/>
              </a:rPr>
              <a:t> 링크</a:t>
            </a:r>
            <a:r>
              <a:rPr lang="en-US" altLang="ko-KR" sz="1400" dirty="0">
                <a:solidFill>
                  <a:schemeClr val="bg1"/>
                </a:solidFill>
              </a:rPr>
              <a:t>)(</a:t>
            </a:r>
            <a:r>
              <a:rPr lang="ko-KR" altLang="en-US" sz="1400" dirty="0">
                <a:solidFill>
                  <a:schemeClr val="bg1"/>
                </a:solidFill>
              </a:rPr>
              <a:t>기여도</a:t>
            </a:r>
            <a:r>
              <a:rPr lang="en-US" altLang="ko-KR" sz="1400" dirty="0">
                <a:solidFill>
                  <a:schemeClr val="bg1"/>
                </a:solidFill>
              </a:rPr>
              <a:t>:100%)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E2F29-52B3-4F3A-967E-6F33C9B9E0A7}"/>
              </a:ext>
            </a:extLst>
          </p:cNvPr>
          <p:cNvSpPr txBox="1"/>
          <p:nvPr/>
        </p:nvSpPr>
        <p:spPr>
          <a:xfrm>
            <a:off x="8659258" y="731787"/>
            <a:ext cx="2170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대충 버튼 이미지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4662DBC-9C68-C06D-A7CB-25407417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70"/>
          <a:stretch/>
        </p:blipFill>
        <p:spPr>
          <a:xfrm>
            <a:off x="315912" y="1904046"/>
            <a:ext cx="5467668" cy="48253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7395168-7D55-4D38-432F-27F9A8B3A9C2}"/>
              </a:ext>
            </a:extLst>
          </p:cNvPr>
          <p:cNvSpPr txBox="1"/>
          <p:nvPr/>
        </p:nvSpPr>
        <p:spPr>
          <a:xfrm>
            <a:off x="6273286" y="1343931"/>
            <a:ext cx="3452893" cy="672525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퀘스트가 있는가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AF79071-DC24-1E49-B7FA-EFD8CB964038}"/>
              </a:ext>
            </a:extLst>
          </p:cNvPr>
          <p:cNvCxnSpPr>
            <a:cxnSpLocks/>
            <a:stCxn id="24" idx="2"/>
            <a:endCxn id="66" idx="0"/>
          </p:cNvCxnSpPr>
          <p:nvPr/>
        </p:nvCxnSpPr>
        <p:spPr>
          <a:xfrm flipH="1">
            <a:off x="7999732" y="2016456"/>
            <a:ext cx="1" cy="38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BFC8192-5D44-EAAA-F658-40FEEFE65DA3}"/>
              </a:ext>
            </a:extLst>
          </p:cNvPr>
          <p:cNvSpPr txBox="1"/>
          <p:nvPr/>
        </p:nvSpPr>
        <p:spPr>
          <a:xfrm>
            <a:off x="8010456" y="2026044"/>
            <a:ext cx="44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</a:t>
            </a:r>
          </a:p>
        </p:txBody>
      </p:sp>
      <p:sp>
        <p:nvSpPr>
          <p:cNvPr id="64" name="순서도: 처리 63">
            <a:extLst>
              <a:ext uri="{FF2B5EF4-FFF2-40B4-BE49-F238E27FC236}">
                <a16:creationId xmlns:a16="http://schemas.microsoft.com/office/drawing/2014/main" id="{353E3FE0-3469-2663-2F0C-EDA27CF742D1}"/>
              </a:ext>
            </a:extLst>
          </p:cNvPr>
          <p:cNvSpPr/>
          <p:nvPr/>
        </p:nvSpPr>
        <p:spPr>
          <a:xfrm>
            <a:off x="7154931" y="3449875"/>
            <a:ext cx="1689600" cy="672525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현재 퀘스트 정보 보이기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56DD6C2-5FEC-9293-F5BD-F61D63A9AD53}"/>
              </a:ext>
            </a:extLst>
          </p:cNvPr>
          <p:cNvSpPr txBox="1"/>
          <p:nvPr/>
        </p:nvSpPr>
        <p:spPr>
          <a:xfrm>
            <a:off x="6273285" y="2396903"/>
            <a:ext cx="3452893" cy="672525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버튼을 눌렀는가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D9659A2-3518-9407-6BB1-48B6870BE96C}"/>
              </a:ext>
            </a:extLst>
          </p:cNvPr>
          <p:cNvCxnSpPr>
            <a:cxnSpLocks/>
            <a:stCxn id="66" idx="2"/>
            <a:endCxn id="64" idx="0"/>
          </p:cNvCxnSpPr>
          <p:nvPr/>
        </p:nvCxnSpPr>
        <p:spPr>
          <a:xfrm flipH="1">
            <a:off x="7999731" y="3069428"/>
            <a:ext cx="1" cy="38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CD0A5BA-563A-9693-CBA5-6F2A8681E17A}"/>
              </a:ext>
            </a:extLst>
          </p:cNvPr>
          <p:cNvSpPr txBox="1"/>
          <p:nvPr/>
        </p:nvSpPr>
        <p:spPr>
          <a:xfrm>
            <a:off x="8010456" y="3053027"/>
            <a:ext cx="44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</a:t>
            </a:r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6793A45A-6AE2-E4A5-23C9-CD4F609B8C33}"/>
              </a:ext>
            </a:extLst>
          </p:cNvPr>
          <p:cNvCxnSpPr>
            <a:cxnSpLocks/>
            <a:stCxn id="24" idx="3"/>
            <a:endCxn id="86" idx="0"/>
          </p:cNvCxnSpPr>
          <p:nvPr/>
        </p:nvCxnSpPr>
        <p:spPr>
          <a:xfrm>
            <a:off x="9726179" y="1680194"/>
            <a:ext cx="1091390" cy="491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CB8544E-BBC8-32C4-CC52-B128CDAF0DD0}"/>
              </a:ext>
            </a:extLst>
          </p:cNvPr>
          <p:cNvSpPr txBox="1"/>
          <p:nvPr/>
        </p:nvSpPr>
        <p:spPr>
          <a:xfrm>
            <a:off x="9930560" y="1343931"/>
            <a:ext cx="94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아니요</a:t>
            </a:r>
          </a:p>
        </p:txBody>
      </p:sp>
      <p:sp>
        <p:nvSpPr>
          <p:cNvPr id="83" name="텍스트 개체 틀 5">
            <a:extLst>
              <a:ext uri="{FF2B5EF4-FFF2-40B4-BE49-F238E27FC236}">
                <a16:creationId xmlns:a16="http://schemas.microsoft.com/office/drawing/2014/main" id="{F85A9771-FA2B-23E9-5529-B384DD5390D3}"/>
              </a:ext>
            </a:extLst>
          </p:cNvPr>
          <p:cNvSpPr txBox="1">
            <a:spLocks/>
          </p:cNvSpPr>
          <p:nvPr/>
        </p:nvSpPr>
        <p:spPr>
          <a:xfrm>
            <a:off x="5769214" y="4395991"/>
            <a:ext cx="5780087" cy="1049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작업 내용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현재 퀘스트 정보를 읽어와 퀘스트가 무엇인지 보여줌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6" name="순서도: 처리 85">
            <a:extLst>
              <a:ext uri="{FF2B5EF4-FFF2-40B4-BE49-F238E27FC236}">
                <a16:creationId xmlns:a16="http://schemas.microsoft.com/office/drawing/2014/main" id="{F7BEA654-8473-6D91-F2A0-707DCBDD876F}"/>
              </a:ext>
            </a:extLst>
          </p:cNvPr>
          <p:cNvSpPr/>
          <p:nvPr/>
        </p:nvSpPr>
        <p:spPr>
          <a:xfrm>
            <a:off x="9930560" y="2171777"/>
            <a:ext cx="1774018" cy="369332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정보 확인 불가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텍스트 개체 틀 5">
            <a:extLst>
              <a:ext uri="{FF2B5EF4-FFF2-40B4-BE49-F238E27FC236}">
                <a16:creationId xmlns:a16="http://schemas.microsoft.com/office/drawing/2014/main" id="{2C6F25AA-B2D2-88A9-5280-FC03E312E782}"/>
              </a:ext>
            </a:extLst>
          </p:cNvPr>
          <p:cNvSpPr txBox="1">
            <a:spLocks/>
          </p:cNvSpPr>
          <p:nvPr/>
        </p:nvSpPr>
        <p:spPr>
          <a:xfrm>
            <a:off x="10402924" y="5673402"/>
            <a:ext cx="869875" cy="3867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ko-KR" altLang="en-US" dirty="0"/>
              <a:t>첨부 파일</a:t>
            </a:r>
            <a:r>
              <a:rPr lang="en-US" altLang="ko-KR" dirty="0"/>
              <a:t>)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5B8974E-43CE-D63F-5DED-0AE3204E397D}"/>
              </a:ext>
            </a:extLst>
          </p:cNvPr>
          <p:cNvCxnSpPr>
            <a:cxnSpLocks/>
            <a:stCxn id="90" idx="2"/>
            <a:endCxn id="93" idx="0"/>
          </p:cNvCxnSpPr>
          <p:nvPr/>
        </p:nvCxnSpPr>
        <p:spPr>
          <a:xfrm>
            <a:off x="10837862" y="6060116"/>
            <a:ext cx="0" cy="244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3" name="개체 92">
            <a:extLst>
              <a:ext uri="{FF2B5EF4-FFF2-40B4-BE49-F238E27FC236}">
                <a16:creationId xmlns:a16="http://schemas.microsoft.com/office/drawing/2014/main" id="{CC8AE647-1447-5095-C98C-146BA96B9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322950"/>
              </p:ext>
            </p:extLst>
          </p:nvPr>
        </p:nvGraphicFramePr>
        <p:xfrm>
          <a:off x="10404475" y="6304461"/>
          <a:ext cx="8667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866858" imgH="514350" progId="Package">
                  <p:embed/>
                </p:oleObj>
              </mc:Choice>
              <mc:Fallback>
                <p:oleObj name="포장기 셸 개체" showAsIcon="1" r:id="rId4" imgW="866858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04475" y="6304461"/>
                        <a:ext cx="866775" cy="514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9502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94C44-27ED-EFE8-C846-A8CB8FCEB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2D8BBCFC-7752-A5A4-1552-AD9070413D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5912" y="1212032"/>
            <a:ext cx="3374739" cy="3547864"/>
          </a:xfrm>
        </p:spPr>
        <p:txBody>
          <a:bodyPr/>
          <a:lstStyle/>
          <a:p>
            <a:pPr marL="171450" indent="-171450">
              <a:lnSpc>
                <a:spcPct val="10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기능 소개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현재 </a:t>
            </a:r>
            <a:r>
              <a:rPr lang="ko-KR" altLang="en-US" sz="1200" dirty="0">
                <a:solidFill>
                  <a:srgbClr val="FF0000"/>
                </a:solidFill>
              </a:rPr>
              <a:t>퀘스트 클리어 후 보상 획득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rgbClr val="FF1D1D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2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768FE4A-AB81-3B34-8353-B42A40E593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748" y="127889"/>
            <a:ext cx="466795" cy="369332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AE01412E-C745-A83F-E3E8-34C76BDFF2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8400" y="128588"/>
            <a:ext cx="7966075" cy="368300"/>
          </a:xfrm>
        </p:spPr>
        <p:txBody>
          <a:bodyPr/>
          <a:lstStyle/>
          <a:p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Game – </a:t>
            </a:r>
            <a:r>
              <a:rPr lang="ko-KR" altLang="en-US" dirty="0"/>
              <a:t>기능 소개 </a:t>
            </a:r>
            <a:r>
              <a:rPr lang="en-US" altLang="ko-KR" dirty="0"/>
              <a:t>– </a:t>
            </a:r>
            <a:r>
              <a:rPr lang="ko-KR" altLang="en-US" dirty="0"/>
              <a:t>퀘스트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6EA9B-0D0B-6263-B551-5F0ADE2E9ED6}"/>
              </a:ext>
            </a:extLst>
          </p:cNvPr>
          <p:cNvSpPr txBox="1"/>
          <p:nvPr/>
        </p:nvSpPr>
        <p:spPr>
          <a:xfrm>
            <a:off x="315913" y="731787"/>
            <a:ext cx="1051366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퀘스트 클리어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참조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QuestClear.cs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전부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>
                <a:solidFill>
                  <a:schemeClr val="bg1"/>
                </a:solidFill>
                <a:hlinkClick r:id="rId2"/>
              </a:rPr>
              <a:t>GitHub</a:t>
            </a:r>
            <a:r>
              <a:rPr lang="ko-KR" altLang="en-US" sz="1400" dirty="0">
                <a:solidFill>
                  <a:schemeClr val="bg1"/>
                </a:solidFill>
                <a:hlinkClick r:id="rId2"/>
              </a:rPr>
              <a:t> 링크</a:t>
            </a:r>
            <a:r>
              <a:rPr lang="en-US" altLang="ko-KR" sz="1400" dirty="0">
                <a:solidFill>
                  <a:schemeClr val="bg1"/>
                </a:solidFill>
              </a:rPr>
              <a:t>)(</a:t>
            </a:r>
            <a:r>
              <a:rPr lang="ko-KR" altLang="en-US" sz="1400" dirty="0">
                <a:solidFill>
                  <a:schemeClr val="bg1"/>
                </a:solidFill>
              </a:rPr>
              <a:t>기여도</a:t>
            </a:r>
            <a:r>
              <a:rPr lang="en-US" altLang="ko-KR" sz="1400" dirty="0">
                <a:solidFill>
                  <a:schemeClr val="bg1"/>
                </a:solidFill>
              </a:rPr>
              <a:t>:100%)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8BF95-B716-B953-D8EC-77F3D47EC9D2}"/>
              </a:ext>
            </a:extLst>
          </p:cNvPr>
          <p:cNvSpPr txBox="1"/>
          <p:nvPr/>
        </p:nvSpPr>
        <p:spPr>
          <a:xfrm>
            <a:off x="8659258" y="731787"/>
            <a:ext cx="2170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대충 버튼 이미지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ED37F5-120B-9DE4-DC57-E99F59ED21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909"/>
          <a:stretch/>
        </p:blipFill>
        <p:spPr>
          <a:xfrm>
            <a:off x="315912" y="1984508"/>
            <a:ext cx="4281208" cy="4744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09E2A4-DDFF-A141-28F9-FE40233618FF}"/>
              </a:ext>
            </a:extLst>
          </p:cNvPr>
          <p:cNvSpPr txBox="1"/>
          <p:nvPr/>
        </p:nvSpPr>
        <p:spPr>
          <a:xfrm>
            <a:off x="6282013" y="2340166"/>
            <a:ext cx="3452893" cy="672525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퀘스트가 있는가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EE56726-1208-7718-CA2B-5DA2458B76F5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8008460" y="3012691"/>
            <a:ext cx="6349" cy="322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86C2D9-8451-D757-13FF-E36231B13EA7}"/>
              </a:ext>
            </a:extLst>
          </p:cNvPr>
          <p:cNvSpPr txBox="1"/>
          <p:nvPr/>
        </p:nvSpPr>
        <p:spPr>
          <a:xfrm>
            <a:off x="8014809" y="2996033"/>
            <a:ext cx="44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99FE39-35D9-91A4-AE49-4850512F19DF}"/>
              </a:ext>
            </a:extLst>
          </p:cNvPr>
          <p:cNvSpPr txBox="1"/>
          <p:nvPr/>
        </p:nvSpPr>
        <p:spPr>
          <a:xfrm>
            <a:off x="7456690" y="3335028"/>
            <a:ext cx="1116238" cy="338554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버튼 클릭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AA37D89-8B54-9952-10B6-AA0C71CBE871}"/>
              </a:ext>
            </a:extLst>
          </p:cNvPr>
          <p:cNvCxnSpPr>
            <a:cxnSpLocks/>
            <a:stCxn id="13" idx="2"/>
            <a:endCxn id="32" idx="0"/>
          </p:cNvCxnSpPr>
          <p:nvPr/>
        </p:nvCxnSpPr>
        <p:spPr>
          <a:xfrm>
            <a:off x="8014809" y="3673582"/>
            <a:ext cx="0" cy="413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4608E8-04A4-1296-426E-516CE0132851}"/>
              </a:ext>
            </a:extLst>
          </p:cNvPr>
          <p:cNvSpPr txBox="1"/>
          <p:nvPr/>
        </p:nvSpPr>
        <p:spPr>
          <a:xfrm>
            <a:off x="7998282" y="4759896"/>
            <a:ext cx="44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62041C-3971-092D-0AB9-37425C8221D0}"/>
              </a:ext>
            </a:extLst>
          </p:cNvPr>
          <p:cNvSpPr txBox="1"/>
          <p:nvPr/>
        </p:nvSpPr>
        <p:spPr>
          <a:xfrm>
            <a:off x="9784466" y="4132145"/>
            <a:ext cx="94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아니요</a:t>
            </a:r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77AB1E0B-E7B5-72CA-6AF9-E0258F171AFA}"/>
              </a:ext>
            </a:extLst>
          </p:cNvPr>
          <p:cNvSpPr/>
          <p:nvPr/>
        </p:nvSpPr>
        <p:spPr>
          <a:xfrm>
            <a:off x="7022248" y="1600038"/>
            <a:ext cx="1957503" cy="396108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퀘스트 수락 대기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64ECE9C-9684-57D9-5BDA-8AD7E43F255A}"/>
              </a:ext>
            </a:extLst>
          </p:cNvPr>
          <p:cNvCxnSpPr>
            <a:stCxn id="18" idx="2"/>
            <a:endCxn id="8" idx="0"/>
          </p:cNvCxnSpPr>
          <p:nvPr/>
        </p:nvCxnSpPr>
        <p:spPr>
          <a:xfrm>
            <a:off x="8001000" y="1996146"/>
            <a:ext cx="7460" cy="344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97F455-5BDF-1B2C-1567-7B8D30C2B464}"/>
              </a:ext>
            </a:extLst>
          </p:cNvPr>
          <p:cNvSpPr txBox="1"/>
          <p:nvPr/>
        </p:nvSpPr>
        <p:spPr>
          <a:xfrm>
            <a:off x="6096000" y="4087371"/>
            <a:ext cx="3837618" cy="672525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아이템이 충분한가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86ED38D-C9D1-6B45-A819-2F562A5D54FE}"/>
              </a:ext>
            </a:extLst>
          </p:cNvPr>
          <p:cNvCxnSpPr>
            <a:cxnSpLocks/>
            <a:stCxn id="32" idx="2"/>
            <a:endCxn id="45" idx="0"/>
          </p:cNvCxnSpPr>
          <p:nvPr/>
        </p:nvCxnSpPr>
        <p:spPr>
          <a:xfrm>
            <a:off x="8014809" y="4759896"/>
            <a:ext cx="0" cy="346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580B3B5-8582-8499-E132-9406710C4719}"/>
              </a:ext>
            </a:extLst>
          </p:cNvPr>
          <p:cNvSpPr txBox="1"/>
          <p:nvPr/>
        </p:nvSpPr>
        <p:spPr>
          <a:xfrm>
            <a:off x="7272366" y="5106664"/>
            <a:ext cx="1484885" cy="338554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/>
              <a:t>퀘스트 클리어</a:t>
            </a:r>
            <a:endParaRPr lang="ko-KR" altLang="en-US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99FD9F-EF3E-DC07-A5A0-F699DC748194}"/>
              </a:ext>
            </a:extLst>
          </p:cNvPr>
          <p:cNvSpPr txBox="1"/>
          <p:nvPr/>
        </p:nvSpPr>
        <p:spPr>
          <a:xfrm>
            <a:off x="9688800" y="4840031"/>
            <a:ext cx="1773360" cy="338554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/>
              <a:t>클리어 불가 팝업</a:t>
            </a:r>
            <a:endParaRPr lang="ko-KR" altLang="en-US" sz="1600" dirty="0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9579C8E7-B605-5EBD-E015-7CF0BECCA2B7}"/>
              </a:ext>
            </a:extLst>
          </p:cNvPr>
          <p:cNvCxnSpPr>
            <a:stCxn id="32" idx="3"/>
            <a:endCxn id="56" idx="0"/>
          </p:cNvCxnSpPr>
          <p:nvPr/>
        </p:nvCxnSpPr>
        <p:spPr>
          <a:xfrm>
            <a:off x="9933618" y="4423634"/>
            <a:ext cx="641862" cy="4163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텍스트 개체 틀 5">
            <a:extLst>
              <a:ext uri="{FF2B5EF4-FFF2-40B4-BE49-F238E27FC236}">
                <a16:creationId xmlns:a16="http://schemas.microsoft.com/office/drawing/2014/main" id="{4BDA7922-7D0B-3D85-4F2F-DA937209516C}"/>
              </a:ext>
            </a:extLst>
          </p:cNvPr>
          <p:cNvSpPr txBox="1">
            <a:spLocks/>
          </p:cNvSpPr>
          <p:nvPr/>
        </p:nvSpPr>
        <p:spPr>
          <a:xfrm>
            <a:off x="5682885" y="5544387"/>
            <a:ext cx="5339694" cy="1049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작업 내용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현재 아이템 개수 확인 후 충분하다면 퀘스트 클리어 후 보상 획득하도록 제작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5D5CE6-92FA-5170-BC05-DD9D8AFA59B7}"/>
              </a:ext>
            </a:extLst>
          </p:cNvPr>
          <p:cNvSpPr txBox="1"/>
          <p:nvPr/>
        </p:nvSpPr>
        <p:spPr>
          <a:xfrm>
            <a:off x="9606709" y="3090388"/>
            <a:ext cx="2269379" cy="338554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/>
              <a:t>퀘스트 정보 확인 불가</a:t>
            </a:r>
            <a:endParaRPr lang="ko-KR" altLang="en-US" sz="1600" dirty="0"/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A8FB600E-A667-C70F-9D08-F242BCDD962E}"/>
              </a:ext>
            </a:extLst>
          </p:cNvPr>
          <p:cNvCxnSpPr>
            <a:cxnSpLocks/>
            <a:stCxn id="8" idx="3"/>
            <a:endCxn id="62" idx="0"/>
          </p:cNvCxnSpPr>
          <p:nvPr/>
        </p:nvCxnSpPr>
        <p:spPr>
          <a:xfrm>
            <a:off x="9734906" y="2676429"/>
            <a:ext cx="1006493" cy="4139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3E3A59F-639F-4AED-F246-BE632FF70B32}"/>
              </a:ext>
            </a:extLst>
          </p:cNvPr>
          <p:cNvSpPr txBox="1"/>
          <p:nvPr/>
        </p:nvSpPr>
        <p:spPr>
          <a:xfrm>
            <a:off x="9899005" y="2322486"/>
            <a:ext cx="94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아니요</a:t>
            </a:r>
          </a:p>
        </p:txBody>
      </p:sp>
      <p:sp>
        <p:nvSpPr>
          <p:cNvPr id="70" name="텍스트 개체 틀 5">
            <a:extLst>
              <a:ext uri="{FF2B5EF4-FFF2-40B4-BE49-F238E27FC236}">
                <a16:creationId xmlns:a16="http://schemas.microsoft.com/office/drawing/2014/main" id="{FC6E6563-F0DA-71B5-A499-28CBDEDFAFAC}"/>
              </a:ext>
            </a:extLst>
          </p:cNvPr>
          <p:cNvSpPr txBox="1">
            <a:spLocks/>
          </p:cNvSpPr>
          <p:nvPr/>
        </p:nvSpPr>
        <p:spPr>
          <a:xfrm>
            <a:off x="11027222" y="5588218"/>
            <a:ext cx="869875" cy="3867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ko-KR" altLang="en-US" dirty="0"/>
              <a:t>첨부 파일</a:t>
            </a:r>
            <a:r>
              <a:rPr lang="en-US" altLang="ko-KR" dirty="0"/>
              <a:t>)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24013D0-FD61-3426-D6D0-2DEAE289538A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>
            <a:off x="11462160" y="5974932"/>
            <a:ext cx="1549" cy="24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개체 72">
            <a:extLst>
              <a:ext uri="{FF2B5EF4-FFF2-40B4-BE49-F238E27FC236}">
                <a16:creationId xmlns:a16="http://schemas.microsoft.com/office/drawing/2014/main" id="{1380A9C2-E2C2-31E5-DCB2-F84805BE1C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158408"/>
              </p:ext>
            </p:extLst>
          </p:nvPr>
        </p:nvGraphicFramePr>
        <p:xfrm>
          <a:off x="11030322" y="6215062"/>
          <a:ext cx="8667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866858" imgH="514350" progId="Package">
                  <p:embed/>
                </p:oleObj>
              </mc:Choice>
              <mc:Fallback>
                <p:oleObj name="포장기 셸 개체" showAsIcon="1" r:id="rId4" imgW="866858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30322" y="6215062"/>
                        <a:ext cx="866775" cy="514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6372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F99F90-B020-798D-4F51-9F9A44A48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B93B271-D8D1-4C22-9A1E-872430748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057C2FE-B774-B53E-3A75-314AC3A72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CFCD1007-0AB1-D865-700A-7B22018F11E3}"/>
              </a:ext>
            </a:extLst>
          </p:cNvPr>
          <p:cNvSpPr/>
          <p:nvPr/>
        </p:nvSpPr>
        <p:spPr>
          <a:xfrm>
            <a:off x="1953768" y="-10912"/>
            <a:ext cx="8280000" cy="6859089"/>
          </a:xfrm>
          <a:custGeom>
            <a:avLst/>
            <a:gdLst>
              <a:gd name="connsiteX0" fmla="*/ 1836143 w 8280000"/>
              <a:gd name="connsiteY0" fmla="*/ 0 h 6859089"/>
              <a:gd name="connsiteX1" fmla="*/ 6443857 w 8280000"/>
              <a:gd name="connsiteY1" fmla="*/ 0 h 6859089"/>
              <a:gd name="connsiteX2" fmla="*/ 6454713 w 8280000"/>
              <a:gd name="connsiteY2" fmla="*/ 6960 h 6859089"/>
              <a:gd name="connsiteX3" fmla="*/ 8280000 w 8280000"/>
              <a:gd name="connsiteY3" fmla="*/ 3439913 h 6859089"/>
              <a:gd name="connsiteX4" fmla="*/ 6773424 w 8280000"/>
              <a:gd name="connsiteY4" fmla="*/ 6634539 h 6859089"/>
              <a:gd name="connsiteX5" fmla="*/ 6473137 w 8280000"/>
              <a:gd name="connsiteY5" fmla="*/ 6859089 h 6859089"/>
              <a:gd name="connsiteX6" fmla="*/ 1806863 w 8280000"/>
              <a:gd name="connsiteY6" fmla="*/ 6859089 h 6859089"/>
              <a:gd name="connsiteX7" fmla="*/ 1506576 w 8280000"/>
              <a:gd name="connsiteY7" fmla="*/ 6634539 h 6859089"/>
              <a:gd name="connsiteX8" fmla="*/ 0 w 8280000"/>
              <a:gd name="connsiteY8" fmla="*/ 3439913 h 6859089"/>
              <a:gd name="connsiteX9" fmla="*/ 1825287 w 8280000"/>
              <a:gd name="connsiteY9" fmla="*/ 6960 h 685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0000" h="6859089">
                <a:moveTo>
                  <a:pt x="1836143" y="0"/>
                </a:moveTo>
                <a:lnTo>
                  <a:pt x="6443857" y="0"/>
                </a:lnTo>
                <a:lnTo>
                  <a:pt x="6454713" y="6960"/>
                </a:lnTo>
                <a:cubicBezTo>
                  <a:pt x="7555961" y="750948"/>
                  <a:pt x="8280000" y="2010876"/>
                  <a:pt x="8280000" y="3439913"/>
                </a:cubicBezTo>
                <a:cubicBezTo>
                  <a:pt x="8280000" y="4726047"/>
                  <a:pt x="7693528" y="5875202"/>
                  <a:pt x="6773424" y="6634539"/>
                </a:cubicBezTo>
                <a:lnTo>
                  <a:pt x="6473137" y="6859089"/>
                </a:lnTo>
                <a:lnTo>
                  <a:pt x="1806863" y="6859089"/>
                </a:lnTo>
                <a:lnTo>
                  <a:pt x="1506576" y="6634539"/>
                </a:lnTo>
                <a:cubicBezTo>
                  <a:pt x="586472" y="5875202"/>
                  <a:pt x="0" y="4726047"/>
                  <a:pt x="0" y="3439913"/>
                </a:cubicBezTo>
                <a:cubicBezTo>
                  <a:pt x="0" y="2010876"/>
                  <a:pt x="724040" y="750948"/>
                  <a:pt x="1825287" y="6960"/>
                </a:cubicBezTo>
                <a:close/>
              </a:path>
            </a:pathLst>
          </a:cu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C6269-288B-8599-3456-3E0C78A5BB0C}"/>
              </a:ext>
            </a:extLst>
          </p:cNvPr>
          <p:cNvSpPr txBox="1"/>
          <p:nvPr/>
        </p:nvSpPr>
        <p:spPr>
          <a:xfrm>
            <a:off x="2553399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기능 소개 </a:t>
            </a:r>
            <a:r>
              <a:rPr lang="en-US" altLang="ko-KR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–AI </a:t>
            </a:r>
            <a:r>
              <a:rPr lang="ko-KR" alt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패턴</a:t>
            </a:r>
          </a:p>
        </p:txBody>
      </p:sp>
    </p:spTree>
    <p:extLst>
      <p:ext uri="{BB962C8B-B14F-4D97-AF65-F5344CB8AC3E}">
        <p14:creationId xmlns:p14="http://schemas.microsoft.com/office/powerpoint/2010/main" val="2808163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8E78E4-FA62-DD0E-B648-ED2E155497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15" t="35759" r="57754" b="14241"/>
          <a:stretch/>
        </p:blipFill>
        <p:spPr>
          <a:xfrm>
            <a:off x="1116701" y="3362123"/>
            <a:ext cx="3966258" cy="3302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F554EE-388B-51C4-87CD-B646B49F39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64" t="35934" r="57404" b="14065"/>
          <a:stretch/>
        </p:blipFill>
        <p:spPr>
          <a:xfrm>
            <a:off x="7109041" y="3362123"/>
            <a:ext cx="3966258" cy="3302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086C8FC-7875-F228-17A0-8BAEFF903E1A}"/>
              </a:ext>
            </a:extLst>
          </p:cNvPr>
          <p:cNvSpPr/>
          <p:nvPr/>
        </p:nvSpPr>
        <p:spPr>
          <a:xfrm>
            <a:off x="2243304" y="4283918"/>
            <a:ext cx="1713053" cy="14584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2EE289A-3D2E-0024-5B15-986B35D31908}"/>
              </a:ext>
            </a:extLst>
          </p:cNvPr>
          <p:cNvSpPr/>
          <p:nvPr/>
        </p:nvSpPr>
        <p:spPr>
          <a:xfrm>
            <a:off x="8235643" y="4283918"/>
            <a:ext cx="1713053" cy="14584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D4BEFA0-362D-5556-479F-FAA54C0C9A7B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5082959" y="5013123"/>
            <a:ext cx="2026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EB7EAB2-684B-521A-8C63-4BD7A363497A}"/>
              </a:ext>
            </a:extLst>
          </p:cNvPr>
          <p:cNvSpPr txBox="1"/>
          <p:nvPr/>
        </p:nvSpPr>
        <p:spPr>
          <a:xfrm>
            <a:off x="5482587" y="4548323"/>
            <a:ext cx="122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함정 설치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EAF2291-2C70-ADA6-315C-6DEA791F98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691" t="62945" r="38413"/>
          <a:stretch/>
        </p:blipFill>
        <p:spPr>
          <a:xfrm>
            <a:off x="1116701" y="317846"/>
            <a:ext cx="2425712" cy="24470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19BD04-46B4-53B8-9978-E6B42B60EB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691" t="62945" r="38413"/>
          <a:stretch/>
        </p:blipFill>
        <p:spPr>
          <a:xfrm>
            <a:off x="4883142" y="317846"/>
            <a:ext cx="2425713" cy="244708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B3398B-B231-04B3-5C4C-A8B67B3C3D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1691" t="62945" r="38413"/>
          <a:stretch/>
        </p:blipFill>
        <p:spPr>
          <a:xfrm>
            <a:off x="8649584" y="317846"/>
            <a:ext cx="2425713" cy="2447082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09D1A93-D340-2C0B-E326-7410AB52C327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3542413" y="1541387"/>
            <a:ext cx="1340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BFA54F9-A08B-9635-95CC-B6B9FC55A1F0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7308855" y="1541387"/>
            <a:ext cx="1340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9294657-B283-EE8A-1EC5-50DEBCE9B963}"/>
              </a:ext>
            </a:extLst>
          </p:cNvPr>
          <p:cNvSpPr txBox="1"/>
          <p:nvPr/>
        </p:nvSpPr>
        <p:spPr>
          <a:xfrm>
            <a:off x="3599364" y="895056"/>
            <a:ext cx="122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마을 파괴   </a:t>
            </a:r>
            <a:r>
              <a:rPr lang="en-US" altLang="ko-KR" dirty="0">
                <a:solidFill>
                  <a:schemeClr val="bg1"/>
                </a:solidFill>
              </a:rPr>
              <a:t>          </a:t>
            </a:r>
            <a:r>
              <a:rPr lang="ko-KR" altLang="en-US" dirty="0">
                <a:solidFill>
                  <a:schemeClr val="bg1"/>
                </a:solidFill>
              </a:rPr>
              <a:t>유예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ABD1AF-A047-68E3-6370-FE45EF215A87}"/>
              </a:ext>
            </a:extLst>
          </p:cNvPr>
          <p:cNvSpPr txBox="1"/>
          <p:nvPr/>
        </p:nvSpPr>
        <p:spPr>
          <a:xfrm>
            <a:off x="7371850" y="1172055"/>
            <a:ext cx="122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마을 파괴</a:t>
            </a:r>
          </a:p>
        </p:txBody>
      </p:sp>
    </p:spTree>
    <p:extLst>
      <p:ext uri="{BB962C8B-B14F-4D97-AF65-F5344CB8AC3E}">
        <p14:creationId xmlns:p14="http://schemas.microsoft.com/office/powerpoint/2010/main" val="2532986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FEAA1-4E17-220B-75BD-D497BB8D0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7DDAFF2-7C28-1C8B-14D3-2CEE395B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382"/>
          <a:stretch/>
        </p:blipFill>
        <p:spPr>
          <a:xfrm>
            <a:off x="315912" y="1882516"/>
            <a:ext cx="3573042" cy="4803008"/>
          </a:xfrm>
          <a:prstGeom prst="rect">
            <a:avLst/>
          </a:prstGeom>
        </p:spPr>
      </p:pic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2202B72B-8BEB-7DF2-0544-86949C5F03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5913" y="1212032"/>
            <a:ext cx="3980665" cy="2930297"/>
          </a:xfrm>
        </p:spPr>
        <p:txBody>
          <a:bodyPr/>
          <a:lstStyle/>
          <a:p>
            <a:pPr marL="171450" indent="-171450">
              <a:lnSpc>
                <a:spcPct val="10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기능 소개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도착한 타일에 따른 </a:t>
            </a:r>
            <a:r>
              <a:rPr lang="en-US" altLang="ko-KR" sz="1200" dirty="0">
                <a:solidFill>
                  <a:srgbClr val="FF0000"/>
                </a:solidFill>
              </a:rPr>
              <a:t>AI </a:t>
            </a:r>
            <a:r>
              <a:rPr lang="ko-KR" altLang="en-US" sz="1200" dirty="0">
                <a:solidFill>
                  <a:srgbClr val="FF0000"/>
                </a:solidFill>
              </a:rPr>
              <a:t>패턴 동작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E4A54E-454B-44F0-C2A9-B68E7486A4CF}"/>
              </a:ext>
            </a:extLst>
          </p:cNvPr>
          <p:cNvSpPr txBox="1"/>
          <p:nvPr/>
        </p:nvSpPr>
        <p:spPr>
          <a:xfrm>
            <a:off x="315913" y="731787"/>
            <a:ext cx="1051366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AI </a:t>
            </a:r>
            <a:r>
              <a:rPr lang="ko-KR" altLang="en-US" sz="1600" dirty="0">
                <a:solidFill>
                  <a:schemeClr val="bg1"/>
                </a:solidFill>
              </a:rPr>
              <a:t>패턴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참조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ElementNodeCreator.cs</a:t>
            </a:r>
            <a:r>
              <a:rPr lang="en-US" altLang="ko-KR" sz="1600" dirty="0">
                <a:solidFill>
                  <a:schemeClr val="bg1"/>
                </a:solidFill>
              </a:rPr>
              <a:t> 468~520</a:t>
            </a:r>
            <a:r>
              <a:rPr lang="ko-KR" altLang="en-US" sz="1600" dirty="0">
                <a:solidFill>
                  <a:schemeClr val="bg1"/>
                </a:solidFill>
              </a:rPr>
              <a:t>번 줄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>
                <a:solidFill>
                  <a:schemeClr val="bg1"/>
                </a:solidFill>
                <a:hlinkClick r:id="rId3"/>
              </a:rPr>
              <a:t>GitHub</a:t>
            </a:r>
            <a:r>
              <a:rPr lang="ko-KR" altLang="en-US" sz="1400" dirty="0">
                <a:solidFill>
                  <a:schemeClr val="bg1"/>
                </a:solidFill>
                <a:hlinkClick r:id="rId3"/>
              </a:rPr>
              <a:t> 링크</a:t>
            </a:r>
            <a:r>
              <a:rPr lang="en-US" altLang="ko-KR" sz="1400" dirty="0">
                <a:solidFill>
                  <a:schemeClr val="bg1"/>
                </a:solidFill>
              </a:rPr>
              <a:t>)(</a:t>
            </a:r>
            <a:r>
              <a:rPr lang="ko-KR" altLang="en-US" sz="1400" dirty="0">
                <a:solidFill>
                  <a:schemeClr val="bg1"/>
                </a:solidFill>
              </a:rPr>
              <a:t>기여도</a:t>
            </a:r>
            <a:r>
              <a:rPr lang="en-US" altLang="ko-KR" sz="1400" dirty="0">
                <a:solidFill>
                  <a:schemeClr val="bg1"/>
                </a:solidFill>
              </a:rPr>
              <a:t>:90%)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DC8793A-6300-0102-AEB2-DC7AC5A0C8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748" y="127889"/>
            <a:ext cx="466795" cy="369332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05A9018E-CE03-31D0-07B1-5E0AF49BB0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8400" y="128588"/>
            <a:ext cx="7966075" cy="368300"/>
          </a:xfrm>
        </p:spPr>
        <p:txBody>
          <a:bodyPr/>
          <a:lstStyle/>
          <a:p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Game – </a:t>
            </a:r>
            <a:r>
              <a:rPr lang="ko-KR" altLang="en-US" dirty="0"/>
              <a:t>기능 소개 </a:t>
            </a:r>
            <a:r>
              <a:rPr lang="en-US" altLang="ko-KR" dirty="0"/>
              <a:t>– AI</a:t>
            </a:r>
            <a:r>
              <a:rPr lang="ko-KR" altLang="en-US" dirty="0"/>
              <a:t> 패턴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1D616E-3D79-4590-48D6-4CA39CF4F7EF}"/>
              </a:ext>
            </a:extLst>
          </p:cNvPr>
          <p:cNvSpPr txBox="1"/>
          <p:nvPr/>
        </p:nvSpPr>
        <p:spPr>
          <a:xfrm>
            <a:off x="6156128" y="2599565"/>
            <a:ext cx="1116238" cy="338554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마을 도착</a:t>
            </a: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0649CCAA-AF91-247B-E3E1-D82A793C72B7}"/>
              </a:ext>
            </a:extLst>
          </p:cNvPr>
          <p:cNvSpPr/>
          <p:nvPr/>
        </p:nvSpPr>
        <p:spPr>
          <a:xfrm>
            <a:off x="6973677" y="1386696"/>
            <a:ext cx="2494508" cy="412082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AI</a:t>
            </a:r>
            <a:r>
              <a:rPr lang="ko-KR" altLang="en-US" sz="1600" dirty="0">
                <a:solidFill>
                  <a:schemeClr val="tx1"/>
                </a:solidFill>
              </a:rPr>
              <a:t>가 있는 타일 타입 추출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39E85E-50D2-EE24-FBEF-2BE911826F29}"/>
              </a:ext>
            </a:extLst>
          </p:cNvPr>
          <p:cNvSpPr txBox="1"/>
          <p:nvPr/>
        </p:nvSpPr>
        <p:spPr>
          <a:xfrm>
            <a:off x="7785696" y="4252386"/>
            <a:ext cx="870468" cy="338554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턴 종료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842F24-FF3D-7DCA-F47D-C40A73F2624C}"/>
              </a:ext>
            </a:extLst>
          </p:cNvPr>
          <p:cNvSpPr txBox="1"/>
          <p:nvPr/>
        </p:nvSpPr>
        <p:spPr>
          <a:xfrm>
            <a:off x="8881982" y="3429000"/>
            <a:ext cx="2098975" cy="584775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주변 타일 중 하나를 함정 타일로 변경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C5C75B-EB2F-04FE-C96D-029A4CAA5D06}"/>
              </a:ext>
            </a:extLst>
          </p:cNvPr>
          <p:cNvSpPr txBox="1"/>
          <p:nvPr/>
        </p:nvSpPr>
        <p:spPr>
          <a:xfrm>
            <a:off x="9138310" y="2605615"/>
            <a:ext cx="1586321" cy="338554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/>
              <a:t>마을 제외 도착</a:t>
            </a:r>
            <a:endParaRPr lang="ko-KR" altLang="en-US" sz="1600" dirty="0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BDC84F8-5B12-610C-082C-18B1D0A3BDB8}"/>
              </a:ext>
            </a:extLst>
          </p:cNvPr>
          <p:cNvCxnSpPr>
            <a:cxnSpLocks/>
            <a:stCxn id="24" idx="2"/>
            <a:endCxn id="36" idx="0"/>
          </p:cNvCxnSpPr>
          <p:nvPr/>
        </p:nvCxnSpPr>
        <p:spPr>
          <a:xfrm rot="16200000" flipH="1">
            <a:off x="8672783" y="1346926"/>
            <a:ext cx="806837" cy="1710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0F582119-F8E1-D0ED-1996-2BB2B2107FFE}"/>
              </a:ext>
            </a:extLst>
          </p:cNvPr>
          <p:cNvCxnSpPr>
            <a:cxnSpLocks/>
            <a:stCxn id="24" idx="2"/>
            <a:endCxn id="20" idx="0"/>
          </p:cNvCxnSpPr>
          <p:nvPr/>
        </p:nvCxnSpPr>
        <p:spPr>
          <a:xfrm rot="5400000">
            <a:off x="7067196" y="1445829"/>
            <a:ext cx="800787" cy="15066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744255B-2D61-FE42-A720-E2DB386F40B0}"/>
              </a:ext>
            </a:extLst>
          </p:cNvPr>
          <p:cNvCxnSpPr>
            <a:cxnSpLocks/>
            <a:stCxn id="20" idx="2"/>
            <a:endCxn id="56" idx="0"/>
          </p:cNvCxnSpPr>
          <p:nvPr/>
        </p:nvCxnSpPr>
        <p:spPr>
          <a:xfrm flipH="1">
            <a:off x="6710977" y="2938119"/>
            <a:ext cx="3270" cy="490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FCD25EC-60B5-8950-1973-7D087C9C9198}"/>
              </a:ext>
            </a:extLst>
          </p:cNvPr>
          <p:cNvSpPr txBox="1"/>
          <p:nvPr/>
        </p:nvSpPr>
        <p:spPr>
          <a:xfrm>
            <a:off x="6710976" y="2998893"/>
            <a:ext cx="196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Breakpoint &gt;=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970B10-07C2-CB02-860B-2F9CE5F70AAF}"/>
              </a:ext>
            </a:extLst>
          </p:cNvPr>
          <p:cNvSpPr txBox="1"/>
          <p:nvPr/>
        </p:nvSpPr>
        <p:spPr>
          <a:xfrm>
            <a:off x="5875534" y="3429000"/>
            <a:ext cx="1670885" cy="584775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/>
              <a:t>마을 파괴 전 한 턴 기회 부여</a:t>
            </a:r>
            <a:endParaRPr lang="ko-KR" altLang="en-US" sz="1600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61F593E-38B7-FFB9-14A6-1DF9564A04CB}"/>
              </a:ext>
            </a:extLst>
          </p:cNvPr>
          <p:cNvCxnSpPr>
            <a:cxnSpLocks/>
            <a:stCxn id="36" idx="2"/>
            <a:endCxn id="29" idx="0"/>
          </p:cNvCxnSpPr>
          <p:nvPr/>
        </p:nvCxnSpPr>
        <p:spPr>
          <a:xfrm flipH="1">
            <a:off x="9931470" y="2944169"/>
            <a:ext cx="1" cy="484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18FC36F6-1078-90D1-5B41-F78B33D5AD07}"/>
              </a:ext>
            </a:extLst>
          </p:cNvPr>
          <p:cNvCxnSpPr>
            <a:cxnSpLocks/>
            <a:stCxn id="29" idx="2"/>
            <a:endCxn id="28" idx="0"/>
          </p:cNvCxnSpPr>
          <p:nvPr/>
        </p:nvCxnSpPr>
        <p:spPr>
          <a:xfrm rot="5400000">
            <a:off x="8956895" y="3277810"/>
            <a:ext cx="238611" cy="17105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BB57496E-CEF6-64D9-80B2-6B9010227B3E}"/>
              </a:ext>
            </a:extLst>
          </p:cNvPr>
          <p:cNvCxnSpPr>
            <a:cxnSpLocks/>
            <a:stCxn id="56" idx="2"/>
            <a:endCxn id="28" idx="0"/>
          </p:cNvCxnSpPr>
          <p:nvPr/>
        </p:nvCxnSpPr>
        <p:spPr>
          <a:xfrm rot="16200000" flipH="1">
            <a:off x="7346648" y="3378103"/>
            <a:ext cx="238611" cy="15099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D9FD75F6-CCCD-000B-A216-1799174858C3}"/>
              </a:ext>
            </a:extLst>
          </p:cNvPr>
          <p:cNvCxnSpPr>
            <a:cxnSpLocks/>
            <a:stCxn id="20" idx="1"/>
            <a:endCxn id="28" idx="1"/>
          </p:cNvCxnSpPr>
          <p:nvPr/>
        </p:nvCxnSpPr>
        <p:spPr>
          <a:xfrm rot="10800000" flipH="1" flipV="1">
            <a:off x="6156128" y="2768841"/>
            <a:ext cx="1629568" cy="1652821"/>
          </a:xfrm>
          <a:prstGeom prst="bentConnector3">
            <a:avLst>
              <a:gd name="adj1" fmla="val -289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EC90A39-35C5-5646-3D6D-C3C3AC42C5B7}"/>
              </a:ext>
            </a:extLst>
          </p:cNvPr>
          <p:cNvSpPr txBox="1"/>
          <p:nvPr/>
        </p:nvSpPr>
        <p:spPr>
          <a:xfrm>
            <a:off x="3959322" y="3368225"/>
            <a:ext cx="178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Breakpoint &lt;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8" name="텍스트 개체 틀 5">
            <a:extLst>
              <a:ext uri="{FF2B5EF4-FFF2-40B4-BE49-F238E27FC236}">
                <a16:creationId xmlns:a16="http://schemas.microsoft.com/office/drawing/2014/main" id="{8D5ABFE5-E8E1-FFBB-9F97-881D13D84148}"/>
              </a:ext>
            </a:extLst>
          </p:cNvPr>
          <p:cNvSpPr txBox="1">
            <a:spLocks/>
          </p:cNvSpPr>
          <p:nvPr/>
        </p:nvSpPr>
        <p:spPr>
          <a:xfrm>
            <a:off x="5572748" y="4636619"/>
            <a:ext cx="3895438" cy="1049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작업 내용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bg1"/>
                </a:solidFill>
              </a:rPr>
              <a:t>AI</a:t>
            </a:r>
            <a:r>
              <a:rPr lang="ko-KR" altLang="en-US" sz="1200" dirty="0">
                <a:solidFill>
                  <a:schemeClr val="bg1"/>
                </a:solidFill>
              </a:rPr>
              <a:t>가 밟은 타일에 따른 </a:t>
            </a:r>
            <a:r>
              <a:rPr lang="en-US" altLang="ko-KR" sz="1200" dirty="0">
                <a:solidFill>
                  <a:schemeClr val="bg1"/>
                </a:solidFill>
              </a:rPr>
              <a:t>AI</a:t>
            </a:r>
            <a:r>
              <a:rPr lang="ko-KR" altLang="en-US" sz="1200" dirty="0">
                <a:solidFill>
                  <a:schemeClr val="bg1"/>
                </a:solidFill>
              </a:rPr>
              <a:t>의 행동 패턴 제작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aphicFrame>
        <p:nvGraphicFramePr>
          <p:cNvPr id="85" name="개체 84">
            <a:extLst>
              <a:ext uri="{FF2B5EF4-FFF2-40B4-BE49-F238E27FC236}">
                <a16:creationId xmlns:a16="http://schemas.microsoft.com/office/drawing/2014/main" id="{F499C693-7A91-5511-998A-1194E74C5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156845"/>
              </p:ext>
            </p:extLst>
          </p:nvPr>
        </p:nvGraphicFramePr>
        <p:xfrm>
          <a:off x="10081867" y="5971736"/>
          <a:ext cx="1495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1495313" imgH="514350" progId="Package">
                  <p:embed/>
                </p:oleObj>
              </mc:Choice>
              <mc:Fallback>
                <p:oleObj name="포장기 셸 개체" showAsIcon="1" r:id="rId4" imgW="1495313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81867" y="5971736"/>
                        <a:ext cx="1495425" cy="514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텍스트 개체 틀 5">
            <a:extLst>
              <a:ext uri="{FF2B5EF4-FFF2-40B4-BE49-F238E27FC236}">
                <a16:creationId xmlns:a16="http://schemas.microsoft.com/office/drawing/2014/main" id="{97AB04B2-2741-A24D-6344-99FF8035F57F}"/>
              </a:ext>
            </a:extLst>
          </p:cNvPr>
          <p:cNvSpPr txBox="1">
            <a:spLocks/>
          </p:cNvSpPr>
          <p:nvPr/>
        </p:nvSpPr>
        <p:spPr>
          <a:xfrm>
            <a:off x="10394643" y="5344892"/>
            <a:ext cx="869875" cy="3867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ko-KR" altLang="en-US" dirty="0"/>
              <a:t>첨부 파일</a:t>
            </a:r>
            <a:r>
              <a:rPr lang="en-US" altLang="ko-KR" dirty="0"/>
              <a:t>)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0AA7688-5F3F-D3C2-FC1B-78336F6D32D9}"/>
              </a:ext>
            </a:extLst>
          </p:cNvPr>
          <p:cNvCxnSpPr>
            <a:cxnSpLocks/>
            <a:stCxn id="86" idx="2"/>
            <a:endCxn id="85" idx="0"/>
          </p:cNvCxnSpPr>
          <p:nvPr/>
        </p:nvCxnSpPr>
        <p:spPr>
          <a:xfrm flipH="1">
            <a:off x="10829579" y="5731606"/>
            <a:ext cx="2" cy="24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936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2036480" y="204347"/>
            <a:ext cx="421910" cy="313932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Board Game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5" name="텍스트 개체 틀 11">
            <a:extLst>
              <a:ext uri="{FF2B5EF4-FFF2-40B4-BE49-F238E27FC236}">
                <a16:creationId xmlns:a16="http://schemas.microsoft.com/office/drawing/2014/main" id="{504F32F6-3C3F-0DAE-ECF6-5AC7FB3FB3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2411223"/>
              </p:ext>
            </p:extLst>
          </p:nvPr>
        </p:nvGraphicFramePr>
        <p:xfrm>
          <a:off x="712787" y="2291507"/>
          <a:ext cx="5383213" cy="4362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텍스트 개체 틀 11">
            <a:extLst>
              <a:ext uri="{FF2B5EF4-FFF2-40B4-BE49-F238E27FC236}">
                <a16:creationId xmlns:a16="http://schemas.microsoft.com/office/drawing/2014/main" id="{68A07309-CD06-EBD6-9A8C-5BBD09BA2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579052"/>
              </p:ext>
            </p:extLst>
          </p:nvPr>
        </p:nvGraphicFramePr>
        <p:xfrm>
          <a:off x="6096000" y="2291507"/>
          <a:ext cx="5383213" cy="2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39831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76D81-066C-D9AE-7632-E810BDFC8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0E0D70-8264-7524-C51C-075BD574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2" y="1856059"/>
            <a:ext cx="3962953" cy="4315427"/>
          </a:xfrm>
          <a:prstGeom prst="rect">
            <a:avLst/>
          </a:prstGeom>
        </p:spPr>
      </p:pic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14A445C7-5A2D-D55A-BCC4-240C360446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5913" y="1212032"/>
            <a:ext cx="3980665" cy="2930297"/>
          </a:xfrm>
        </p:spPr>
        <p:txBody>
          <a:bodyPr/>
          <a:lstStyle/>
          <a:p>
            <a:pPr marL="171450" indent="-171450">
              <a:lnSpc>
                <a:spcPct val="10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기능 소개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AI </a:t>
            </a:r>
            <a:r>
              <a:rPr lang="ko-KR" altLang="en-US" dirty="0">
                <a:solidFill>
                  <a:schemeClr val="bg1"/>
                </a:solidFill>
              </a:rPr>
              <a:t>외형 및 </a:t>
            </a:r>
            <a:r>
              <a:rPr lang="en-US" altLang="ko-KR" dirty="0">
                <a:solidFill>
                  <a:schemeClr val="bg1"/>
                </a:solidFill>
              </a:rPr>
              <a:t>Status </a:t>
            </a:r>
            <a:r>
              <a:rPr lang="ko-KR" altLang="en-US" dirty="0">
                <a:solidFill>
                  <a:schemeClr val="bg1"/>
                </a:solidFill>
              </a:rPr>
              <a:t>변경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FB685E-F1EF-9BA8-6189-639B2D0CEEC8}"/>
              </a:ext>
            </a:extLst>
          </p:cNvPr>
          <p:cNvSpPr txBox="1"/>
          <p:nvPr/>
        </p:nvSpPr>
        <p:spPr>
          <a:xfrm>
            <a:off x="315913" y="731787"/>
            <a:ext cx="1051366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AI </a:t>
            </a:r>
            <a:r>
              <a:rPr lang="ko-KR" altLang="en-US" sz="1600" dirty="0">
                <a:solidFill>
                  <a:schemeClr val="bg1"/>
                </a:solidFill>
              </a:rPr>
              <a:t>패턴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참조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Player.cs</a:t>
            </a:r>
            <a:r>
              <a:rPr lang="en-US" altLang="ko-KR" sz="1600" dirty="0">
                <a:solidFill>
                  <a:schemeClr val="bg1"/>
                </a:solidFill>
              </a:rPr>
              <a:t> 105~134</a:t>
            </a:r>
            <a:r>
              <a:rPr lang="ko-KR" altLang="en-US" sz="1600" dirty="0">
                <a:solidFill>
                  <a:schemeClr val="bg1"/>
                </a:solidFill>
              </a:rPr>
              <a:t>번 줄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>
                <a:solidFill>
                  <a:schemeClr val="bg1"/>
                </a:solidFill>
                <a:hlinkClick r:id="rId3"/>
              </a:rPr>
              <a:t>GitHub</a:t>
            </a:r>
            <a:r>
              <a:rPr lang="ko-KR" altLang="en-US" sz="1400" dirty="0">
                <a:solidFill>
                  <a:schemeClr val="bg1"/>
                </a:solidFill>
                <a:hlinkClick r:id="rId3"/>
              </a:rPr>
              <a:t> 링크</a:t>
            </a:r>
            <a:r>
              <a:rPr lang="en-US" altLang="ko-KR" sz="1400" dirty="0">
                <a:solidFill>
                  <a:schemeClr val="bg1"/>
                </a:solidFill>
              </a:rPr>
              <a:t>)(</a:t>
            </a:r>
            <a:r>
              <a:rPr lang="ko-KR" altLang="en-US" sz="1400" dirty="0">
                <a:solidFill>
                  <a:schemeClr val="bg1"/>
                </a:solidFill>
              </a:rPr>
              <a:t>기여도</a:t>
            </a:r>
            <a:r>
              <a:rPr lang="en-US" altLang="ko-KR" sz="1400" dirty="0">
                <a:solidFill>
                  <a:schemeClr val="bg1"/>
                </a:solidFill>
              </a:rPr>
              <a:t>:90%)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6102901-E46E-38E5-5069-D9451EB03D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748" y="127889"/>
            <a:ext cx="466795" cy="369332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73ADDF59-EC4B-2FC7-D03C-626711D39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8400" y="128588"/>
            <a:ext cx="7966075" cy="368300"/>
          </a:xfrm>
        </p:spPr>
        <p:txBody>
          <a:bodyPr/>
          <a:lstStyle/>
          <a:p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Game – </a:t>
            </a:r>
            <a:r>
              <a:rPr lang="ko-KR" altLang="en-US" dirty="0"/>
              <a:t>기능 소개 </a:t>
            </a:r>
            <a:r>
              <a:rPr lang="en-US" altLang="ko-KR" dirty="0"/>
              <a:t>– AI</a:t>
            </a:r>
            <a:r>
              <a:rPr lang="ko-KR" altLang="en-US" dirty="0"/>
              <a:t> 패턴</a:t>
            </a: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C3ED3B39-EB04-EA21-29BE-87E533302B18}"/>
              </a:ext>
            </a:extLst>
          </p:cNvPr>
          <p:cNvSpPr/>
          <p:nvPr/>
        </p:nvSpPr>
        <p:spPr>
          <a:xfrm>
            <a:off x="6955269" y="1667792"/>
            <a:ext cx="2853369" cy="412082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AI</a:t>
            </a:r>
            <a:r>
              <a:rPr lang="ko-KR" altLang="en-US" sz="1600" dirty="0">
                <a:solidFill>
                  <a:schemeClr val="tx1"/>
                </a:solidFill>
              </a:rPr>
              <a:t>가 얼마나 움직였는지 파악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A8609D-828B-A0F1-8F87-E5582E1D4C8D}"/>
              </a:ext>
            </a:extLst>
          </p:cNvPr>
          <p:cNvSpPr txBox="1"/>
          <p:nvPr/>
        </p:nvSpPr>
        <p:spPr>
          <a:xfrm>
            <a:off x="7090455" y="2751834"/>
            <a:ext cx="2582993" cy="584775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Cycle</a:t>
            </a:r>
            <a:r>
              <a:rPr lang="ko-KR" altLang="en-US" sz="1600" dirty="0"/>
              <a:t>에 맞는 </a:t>
            </a:r>
            <a:r>
              <a:rPr lang="en-US" altLang="ko-KR" sz="1600" dirty="0"/>
              <a:t>AI </a:t>
            </a:r>
            <a:r>
              <a:rPr lang="ko-KR" altLang="en-US" sz="1600" dirty="0"/>
              <a:t>외형 변경 및 </a:t>
            </a:r>
            <a:r>
              <a:rPr lang="en-US" altLang="ko-KR" sz="1600" dirty="0"/>
              <a:t>Status </a:t>
            </a:r>
            <a:r>
              <a:rPr lang="ko-KR" altLang="en-US" sz="1600" dirty="0"/>
              <a:t>증가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8044E6A-AD66-B32B-FC1F-5ACF4E653C64}"/>
              </a:ext>
            </a:extLst>
          </p:cNvPr>
          <p:cNvSpPr txBox="1"/>
          <p:nvPr/>
        </p:nvSpPr>
        <p:spPr>
          <a:xfrm>
            <a:off x="8444382" y="2211563"/>
            <a:ext cx="285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Cycle == 2 || Cycle ==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653AEC3-ADAD-A754-461D-CF9DEAEF39FB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flipH="1">
            <a:off x="8381952" y="2079874"/>
            <a:ext cx="2" cy="671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텍스트 개체 틀 5">
            <a:extLst>
              <a:ext uri="{FF2B5EF4-FFF2-40B4-BE49-F238E27FC236}">
                <a16:creationId xmlns:a16="http://schemas.microsoft.com/office/drawing/2014/main" id="{567AD102-0875-4903-A0AF-0489E1D667D9}"/>
              </a:ext>
            </a:extLst>
          </p:cNvPr>
          <p:cNvSpPr txBox="1">
            <a:spLocks/>
          </p:cNvSpPr>
          <p:nvPr/>
        </p:nvSpPr>
        <p:spPr>
          <a:xfrm>
            <a:off x="5510315" y="3617675"/>
            <a:ext cx="4548086" cy="9763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작업 내용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bg1"/>
                </a:solidFill>
              </a:rPr>
              <a:t>AI</a:t>
            </a:r>
            <a:r>
              <a:rPr lang="ko-KR" altLang="en-US" sz="1200" dirty="0">
                <a:solidFill>
                  <a:schemeClr val="bg1"/>
                </a:solidFill>
              </a:rPr>
              <a:t>가 돈 바퀴 수에 따라 </a:t>
            </a:r>
            <a:r>
              <a:rPr lang="en-US" altLang="ko-KR" sz="1200" dirty="0">
                <a:solidFill>
                  <a:schemeClr val="bg1"/>
                </a:solidFill>
              </a:rPr>
              <a:t>AI </a:t>
            </a:r>
            <a:r>
              <a:rPr lang="ko-KR" altLang="en-US" sz="1200" dirty="0">
                <a:solidFill>
                  <a:schemeClr val="bg1"/>
                </a:solidFill>
              </a:rPr>
              <a:t>외형 및 </a:t>
            </a:r>
            <a:r>
              <a:rPr lang="en-US" altLang="ko-KR" sz="1200" dirty="0">
                <a:solidFill>
                  <a:schemeClr val="bg1"/>
                </a:solidFill>
              </a:rPr>
              <a:t>Status </a:t>
            </a:r>
            <a:r>
              <a:rPr lang="ko-KR" altLang="en-US" sz="1200" dirty="0">
                <a:solidFill>
                  <a:schemeClr val="bg1"/>
                </a:solidFill>
              </a:rPr>
              <a:t>변경 함수 제작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9F746948-4BA1-C7C9-F76B-7B3867691A94}"/>
              </a:ext>
            </a:extLst>
          </p:cNvPr>
          <p:cNvSpPr txBox="1">
            <a:spLocks/>
          </p:cNvSpPr>
          <p:nvPr/>
        </p:nvSpPr>
        <p:spPr>
          <a:xfrm>
            <a:off x="10553497" y="5317049"/>
            <a:ext cx="869875" cy="3867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ko-KR" altLang="en-US" dirty="0"/>
              <a:t>첨부 파일</a:t>
            </a:r>
            <a:r>
              <a:rPr lang="en-US" altLang="ko-KR" dirty="0"/>
              <a:t>)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8D68DAB-6153-7E16-18C4-52A4F4F71462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flipH="1">
            <a:off x="10988434" y="5703763"/>
            <a:ext cx="1" cy="249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7DC24770-7888-C0A8-9F4C-A077673C2B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61731"/>
              </p:ext>
            </p:extLst>
          </p:nvPr>
        </p:nvGraphicFramePr>
        <p:xfrm>
          <a:off x="10712209" y="5953059"/>
          <a:ext cx="5524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552457" imgH="514350" progId="Package">
                  <p:embed/>
                </p:oleObj>
              </mc:Choice>
              <mc:Fallback>
                <p:oleObj name="포장기 셸 개체" showAsIcon="1" r:id="rId4" imgW="552457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12209" y="5953059"/>
                        <a:ext cx="552450" cy="514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512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8258F6-9369-CC80-02AE-FB9C6753C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0EFC8E-36C8-B50A-F0C6-880CAD84A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EE93640-ECFA-64FB-C793-48A70350B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F591BC64-AA76-327B-BBC6-C2FDB73B3D54}"/>
              </a:ext>
            </a:extLst>
          </p:cNvPr>
          <p:cNvSpPr/>
          <p:nvPr/>
        </p:nvSpPr>
        <p:spPr>
          <a:xfrm>
            <a:off x="1953768" y="-10912"/>
            <a:ext cx="8280000" cy="6859089"/>
          </a:xfrm>
          <a:custGeom>
            <a:avLst/>
            <a:gdLst>
              <a:gd name="connsiteX0" fmla="*/ 1836143 w 8280000"/>
              <a:gd name="connsiteY0" fmla="*/ 0 h 6859089"/>
              <a:gd name="connsiteX1" fmla="*/ 6443857 w 8280000"/>
              <a:gd name="connsiteY1" fmla="*/ 0 h 6859089"/>
              <a:gd name="connsiteX2" fmla="*/ 6454713 w 8280000"/>
              <a:gd name="connsiteY2" fmla="*/ 6960 h 6859089"/>
              <a:gd name="connsiteX3" fmla="*/ 8280000 w 8280000"/>
              <a:gd name="connsiteY3" fmla="*/ 3439913 h 6859089"/>
              <a:gd name="connsiteX4" fmla="*/ 6773424 w 8280000"/>
              <a:gd name="connsiteY4" fmla="*/ 6634539 h 6859089"/>
              <a:gd name="connsiteX5" fmla="*/ 6473137 w 8280000"/>
              <a:gd name="connsiteY5" fmla="*/ 6859089 h 6859089"/>
              <a:gd name="connsiteX6" fmla="*/ 1806863 w 8280000"/>
              <a:gd name="connsiteY6" fmla="*/ 6859089 h 6859089"/>
              <a:gd name="connsiteX7" fmla="*/ 1506576 w 8280000"/>
              <a:gd name="connsiteY7" fmla="*/ 6634539 h 6859089"/>
              <a:gd name="connsiteX8" fmla="*/ 0 w 8280000"/>
              <a:gd name="connsiteY8" fmla="*/ 3439913 h 6859089"/>
              <a:gd name="connsiteX9" fmla="*/ 1825287 w 8280000"/>
              <a:gd name="connsiteY9" fmla="*/ 6960 h 685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0000" h="6859089">
                <a:moveTo>
                  <a:pt x="1836143" y="0"/>
                </a:moveTo>
                <a:lnTo>
                  <a:pt x="6443857" y="0"/>
                </a:lnTo>
                <a:lnTo>
                  <a:pt x="6454713" y="6960"/>
                </a:lnTo>
                <a:cubicBezTo>
                  <a:pt x="7555961" y="750948"/>
                  <a:pt x="8280000" y="2010876"/>
                  <a:pt x="8280000" y="3439913"/>
                </a:cubicBezTo>
                <a:cubicBezTo>
                  <a:pt x="8280000" y="4726047"/>
                  <a:pt x="7693528" y="5875202"/>
                  <a:pt x="6773424" y="6634539"/>
                </a:cubicBezTo>
                <a:lnTo>
                  <a:pt x="6473137" y="6859089"/>
                </a:lnTo>
                <a:lnTo>
                  <a:pt x="1806863" y="6859089"/>
                </a:lnTo>
                <a:lnTo>
                  <a:pt x="1506576" y="6634539"/>
                </a:lnTo>
                <a:cubicBezTo>
                  <a:pt x="586472" y="5875202"/>
                  <a:pt x="0" y="4726047"/>
                  <a:pt x="0" y="3439913"/>
                </a:cubicBezTo>
                <a:cubicBezTo>
                  <a:pt x="0" y="2010876"/>
                  <a:pt x="724040" y="750948"/>
                  <a:pt x="1825287" y="6960"/>
                </a:cubicBezTo>
                <a:close/>
              </a:path>
            </a:pathLst>
          </a:cu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DE1C8-B749-CEBD-366C-F035DB48C662}"/>
              </a:ext>
            </a:extLst>
          </p:cNvPr>
          <p:cNvSpPr txBox="1"/>
          <p:nvPr/>
        </p:nvSpPr>
        <p:spPr>
          <a:xfrm>
            <a:off x="2553399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기능 소개 </a:t>
            </a:r>
            <a:r>
              <a:rPr lang="en-US" altLang="ko-KR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– </a:t>
            </a:r>
            <a:r>
              <a:rPr lang="ko-KR" alt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플레이어 이벤트</a:t>
            </a:r>
          </a:p>
        </p:txBody>
      </p:sp>
    </p:spTree>
    <p:extLst>
      <p:ext uri="{BB962C8B-B14F-4D97-AF65-F5344CB8AC3E}">
        <p14:creationId xmlns:p14="http://schemas.microsoft.com/office/powerpoint/2010/main" val="261831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1F8E4A-7867-24A1-7561-E7FF2E4504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641" t="22065" r="18771" b="15577"/>
          <a:stretch/>
        </p:blipFill>
        <p:spPr>
          <a:xfrm>
            <a:off x="3325257" y="346590"/>
            <a:ext cx="5541485" cy="3482669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22E2170-C30D-FC36-4917-88CDA7260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03430"/>
              </p:ext>
            </p:extLst>
          </p:nvPr>
        </p:nvGraphicFramePr>
        <p:xfrm>
          <a:off x="2032000" y="4248797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2789950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36062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726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마을 타일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15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광산 타일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05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이벤트 타일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19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숲 타일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512734"/>
                  </a:ext>
                </a:extLst>
              </a:tr>
            </a:tbl>
          </a:graphicData>
        </a:graphic>
      </p:graphicFrame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CBCF3239-DD28-A664-E65D-11815D74C9E1}"/>
              </a:ext>
            </a:extLst>
          </p:cNvPr>
          <p:cNvSpPr/>
          <p:nvPr/>
        </p:nvSpPr>
        <p:spPr>
          <a:xfrm>
            <a:off x="2359431" y="1620288"/>
            <a:ext cx="360000" cy="3600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6D22843-C2FB-5B6D-DA83-690765B9EF6E}"/>
              </a:ext>
            </a:extLst>
          </p:cNvPr>
          <p:cNvCxnSpPr>
            <a:cxnSpLocks/>
            <a:stCxn id="9" idx="2"/>
            <a:endCxn id="6" idx="6"/>
          </p:cNvCxnSpPr>
          <p:nvPr/>
        </p:nvCxnSpPr>
        <p:spPr>
          <a:xfrm flipH="1" flipV="1">
            <a:off x="2719431" y="1800288"/>
            <a:ext cx="605826" cy="74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36C3D544-D96D-E609-70CC-6CBF0C6F2371}"/>
              </a:ext>
            </a:extLst>
          </p:cNvPr>
          <p:cNvSpPr/>
          <p:nvPr/>
        </p:nvSpPr>
        <p:spPr>
          <a:xfrm>
            <a:off x="3325257" y="1480619"/>
            <a:ext cx="475562" cy="788856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F2C4E794-3FAF-5376-F0A9-E1E407C08BDD}"/>
              </a:ext>
            </a:extLst>
          </p:cNvPr>
          <p:cNvSpPr/>
          <p:nvPr/>
        </p:nvSpPr>
        <p:spPr>
          <a:xfrm>
            <a:off x="3701668" y="2729303"/>
            <a:ext cx="330506" cy="32006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AB16775A-2497-090B-3077-BC9A41D85823}"/>
              </a:ext>
            </a:extLst>
          </p:cNvPr>
          <p:cNvSpPr/>
          <p:nvPr/>
        </p:nvSpPr>
        <p:spPr>
          <a:xfrm>
            <a:off x="3514382" y="2499390"/>
            <a:ext cx="330506" cy="32006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909E8D35-ED5A-CD9A-5BF5-F0C5DAD17A6B}"/>
              </a:ext>
            </a:extLst>
          </p:cNvPr>
          <p:cNvSpPr/>
          <p:nvPr/>
        </p:nvSpPr>
        <p:spPr>
          <a:xfrm>
            <a:off x="2357646" y="2208219"/>
            <a:ext cx="360000" cy="3600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4C441E-E57C-7975-100F-6E32820ADA84}"/>
              </a:ext>
            </a:extLst>
          </p:cNvPr>
          <p:cNvCxnSpPr>
            <a:cxnSpLocks/>
            <a:stCxn id="14" idx="1"/>
            <a:endCxn id="21" idx="6"/>
          </p:cNvCxnSpPr>
          <p:nvPr/>
        </p:nvCxnSpPr>
        <p:spPr>
          <a:xfrm flipH="1" flipV="1">
            <a:off x="2717646" y="2388219"/>
            <a:ext cx="845137" cy="158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AD0861F1-6C77-398E-5E27-15873005C54A}"/>
              </a:ext>
            </a:extLst>
          </p:cNvPr>
          <p:cNvSpPr/>
          <p:nvPr/>
        </p:nvSpPr>
        <p:spPr>
          <a:xfrm>
            <a:off x="2355860" y="2747256"/>
            <a:ext cx="360000" cy="3600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DEB15E0-328F-CC1D-1204-E68AD9E491EC}"/>
              </a:ext>
            </a:extLst>
          </p:cNvPr>
          <p:cNvCxnSpPr>
            <a:cxnSpLocks/>
            <a:stCxn id="13" idx="3"/>
            <a:endCxn id="23" idx="6"/>
          </p:cNvCxnSpPr>
          <p:nvPr/>
        </p:nvCxnSpPr>
        <p:spPr>
          <a:xfrm flipH="1" flipV="1">
            <a:off x="2715860" y="2927256"/>
            <a:ext cx="1034209" cy="7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E9E52C87-7F9C-EB08-B816-7DFD097B6526}"/>
              </a:ext>
            </a:extLst>
          </p:cNvPr>
          <p:cNvSpPr/>
          <p:nvPr/>
        </p:nvSpPr>
        <p:spPr>
          <a:xfrm>
            <a:off x="3944040" y="2947225"/>
            <a:ext cx="330506" cy="320063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4693971C-7532-F49F-1F93-12B52DEF61DB}"/>
              </a:ext>
            </a:extLst>
          </p:cNvPr>
          <p:cNvSpPr/>
          <p:nvPr/>
        </p:nvSpPr>
        <p:spPr>
          <a:xfrm>
            <a:off x="2355860" y="3249000"/>
            <a:ext cx="360000" cy="3600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2C61D2A-1ACB-9EE2-9797-3A9657C13CB2}"/>
              </a:ext>
            </a:extLst>
          </p:cNvPr>
          <p:cNvCxnSpPr>
            <a:cxnSpLocks/>
            <a:stCxn id="28" idx="3"/>
            <a:endCxn id="29" idx="6"/>
          </p:cNvCxnSpPr>
          <p:nvPr/>
        </p:nvCxnSpPr>
        <p:spPr>
          <a:xfrm flipH="1">
            <a:off x="2715860" y="3220416"/>
            <a:ext cx="1276581" cy="208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590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20935-BFCF-793E-A8CD-ED69CE308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AA07D7-3708-D9A8-E947-74C8AE9C0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4" y="1830940"/>
            <a:ext cx="4283835" cy="4842889"/>
          </a:xfrm>
          <a:prstGeom prst="rect">
            <a:avLst/>
          </a:prstGeom>
        </p:spPr>
      </p:pic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5A2C1C8E-886D-7CD0-B353-62A30FD9A5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5913" y="1212032"/>
            <a:ext cx="3980665" cy="2930297"/>
          </a:xfrm>
        </p:spPr>
        <p:txBody>
          <a:bodyPr/>
          <a:lstStyle/>
          <a:p>
            <a:pPr marL="171450" indent="-171450">
              <a:lnSpc>
                <a:spcPct val="10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기능 소개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도착한 타일에 따른 </a:t>
            </a:r>
            <a:r>
              <a:rPr lang="ko-KR" altLang="en-US" sz="1200" dirty="0">
                <a:solidFill>
                  <a:srgbClr val="FF0000"/>
                </a:solidFill>
              </a:rPr>
              <a:t>플레이어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이벤트 동작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49E5BE-6878-0182-FAA6-D84E1DA833B9}"/>
              </a:ext>
            </a:extLst>
          </p:cNvPr>
          <p:cNvSpPr txBox="1"/>
          <p:nvPr/>
        </p:nvSpPr>
        <p:spPr>
          <a:xfrm>
            <a:off x="315913" y="731787"/>
            <a:ext cx="1051366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타일 이벤트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참조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ElementNodeCreator.cs</a:t>
            </a:r>
            <a:r>
              <a:rPr lang="en-US" altLang="ko-KR" sz="1600" dirty="0">
                <a:solidFill>
                  <a:schemeClr val="bg1"/>
                </a:solidFill>
              </a:rPr>
              <a:t> 350~458</a:t>
            </a:r>
            <a:r>
              <a:rPr lang="ko-KR" altLang="en-US" sz="1600" dirty="0">
                <a:solidFill>
                  <a:schemeClr val="bg1"/>
                </a:solidFill>
              </a:rPr>
              <a:t>번 줄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>
                <a:solidFill>
                  <a:schemeClr val="bg1"/>
                </a:solidFill>
                <a:hlinkClick r:id="rId3"/>
              </a:rPr>
              <a:t>GitHub</a:t>
            </a:r>
            <a:r>
              <a:rPr lang="ko-KR" altLang="en-US" sz="1400" dirty="0">
                <a:solidFill>
                  <a:schemeClr val="bg1"/>
                </a:solidFill>
                <a:hlinkClick r:id="rId3"/>
              </a:rPr>
              <a:t> 링크</a:t>
            </a:r>
            <a:r>
              <a:rPr lang="en-US" altLang="ko-KR" sz="1400" dirty="0">
                <a:solidFill>
                  <a:schemeClr val="bg1"/>
                </a:solidFill>
              </a:rPr>
              <a:t>)(</a:t>
            </a:r>
            <a:r>
              <a:rPr lang="ko-KR" altLang="en-US" sz="1400" dirty="0">
                <a:solidFill>
                  <a:schemeClr val="bg1"/>
                </a:solidFill>
              </a:rPr>
              <a:t>기여도</a:t>
            </a:r>
            <a:r>
              <a:rPr lang="en-US" altLang="ko-KR" sz="1400" dirty="0">
                <a:solidFill>
                  <a:schemeClr val="bg1"/>
                </a:solidFill>
              </a:rPr>
              <a:t>:90%)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85ADD37-0B54-F460-EEBC-3E8133B42E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748" y="127889"/>
            <a:ext cx="466795" cy="369332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B9F7E5BD-6A10-5FD4-B55F-32A924295B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8400" y="128588"/>
            <a:ext cx="7966075" cy="368300"/>
          </a:xfrm>
        </p:spPr>
        <p:txBody>
          <a:bodyPr/>
          <a:lstStyle/>
          <a:p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Game – </a:t>
            </a:r>
            <a:r>
              <a:rPr lang="ko-KR" altLang="en-US" dirty="0"/>
              <a:t>기능 소개 </a:t>
            </a:r>
            <a:r>
              <a:rPr lang="en-US" altLang="ko-KR" dirty="0"/>
              <a:t>– </a:t>
            </a:r>
            <a:r>
              <a:rPr lang="ko-KR" altLang="en-US" dirty="0"/>
              <a:t>플레이어 이벤트</a:t>
            </a: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0B0E18E7-B9FD-EBA4-2029-4D47BBE8D4D0}"/>
              </a:ext>
            </a:extLst>
          </p:cNvPr>
          <p:cNvSpPr/>
          <p:nvPr/>
        </p:nvSpPr>
        <p:spPr>
          <a:xfrm>
            <a:off x="6653373" y="1447584"/>
            <a:ext cx="3135113" cy="335221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플레이어가 </a:t>
            </a:r>
            <a:r>
              <a:rPr lang="ko-KR" altLang="en-US" sz="1600" dirty="0">
                <a:solidFill>
                  <a:schemeClr val="tx1"/>
                </a:solidFill>
              </a:rPr>
              <a:t>있는 타일 타입 추출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79F36C5-7DD8-60B1-8E6A-08A9420FBC5B}"/>
              </a:ext>
            </a:extLst>
          </p:cNvPr>
          <p:cNvCxnSpPr>
            <a:cxnSpLocks/>
            <a:stCxn id="24" idx="2"/>
            <a:endCxn id="33" idx="0"/>
          </p:cNvCxnSpPr>
          <p:nvPr/>
        </p:nvCxnSpPr>
        <p:spPr>
          <a:xfrm rot="5400000">
            <a:off x="7025455" y="1600366"/>
            <a:ext cx="1013037" cy="13779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DED66C9-77BD-A3DD-472F-3DE3EC175842}"/>
              </a:ext>
            </a:extLst>
          </p:cNvPr>
          <p:cNvSpPr txBox="1"/>
          <p:nvPr/>
        </p:nvSpPr>
        <p:spPr>
          <a:xfrm>
            <a:off x="6443705" y="2350917"/>
            <a:ext cx="4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78" name="텍스트 개체 틀 5">
            <a:extLst>
              <a:ext uri="{FF2B5EF4-FFF2-40B4-BE49-F238E27FC236}">
                <a16:creationId xmlns:a16="http://schemas.microsoft.com/office/drawing/2014/main" id="{B2328A88-D78C-7884-6104-A37492AD9EAA}"/>
              </a:ext>
            </a:extLst>
          </p:cNvPr>
          <p:cNvSpPr txBox="1">
            <a:spLocks/>
          </p:cNvSpPr>
          <p:nvPr/>
        </p:nvSpPr>
        <p:spPr>
          <a:xfrm>
            <a:off x="5572747" y="4636619"/>
            <a:ext cx="5780087" cy="1049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작업 내용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플레이어가 밟은 타일에 따른 플레이어 이벤트 제작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0262EF45-A6E8-1A87-292E-D66C1BF56DBE}"/>
              </a:ext>
            </a:extLst>
          </p:cNvPr>
          <p:cNvSpPr/>
          <p:nvPr/>
        </p:nvSpPr>
        <p:spPr>
          <a:xfrm>
            <a:off x="5925453" y="2795842"/>
            <a:ext cx="1835123" cy="335221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채집 버튼 활성화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4" name="순서도: 처리 33">
            <a:extLst>
              <a:ext uri="{FF2B5EF4-FFF2-40B4-BE49-F238E27FC236}">
                <a16:creationId xmlns:a16="http://schemas.microsoft.com/office/drawing/2014/main" id="{75EF69F9-A01A-B45C-0526-6AF2F18531A5}"/>
              </a:ext>
            </a:extLst>
          </p:cNvPr>
          <p:cNvSpPr/>
          <p:nvPr/>
        </p:nvSpPr>
        <p:spPr>
          <a:xfrm>
            <a:off x="8220929" y="2795842"/>
            <a:ext cx="1835123" cy="335221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채집 버튼 활성화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1930A83-1E08-8CFA-B874-52D80967292B}"/>
              </a:ext>
            </a:extLst>
          </p:cNvPr>
          <p:cNvCxnSpPr>
            <a:cxnSpLocks/>
            <a:stCxn id="24" idx="2"/>
            <a:endCxn id="34" idx="0"/>
          </p:cNvCxnSpPr>
          <p:nvPr/>
        </p:nvCxnSpPr>
        <p:spPr>
          <a:xfrm rot="16200000" flipH="1">
            <a:off x="8173192" y="1830542"/>
            <a:ext cx="1013037" cy="9175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E4CCA78-F508-4757-9F1B-8DF1D1A4D1A1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9321573" y="682161"/>
            <a:ext cx="506517" cy="270780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F9E843E-F600-3134-CFB7-333B376BFE89}"/>
              </a:ext>
            </a:extLst>
          </p:cNvPr>
          <p:cNvSpPr txBox="1"/>
          <p:nvPr/>
        </p:nvSpPr>
        <p:spPr>
          <a:xfrm>
            <a:off x="8462790" y="2391231"/>
            <a:ext cx="72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광산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2D5101-70E8-9C56-E656-42370E3F3EA1}"/>
              </a:ext>
            </a:extLst>
          </p:cNvPr>
          <p:cNvSpPr txBox="1"/>
          <p:nvPr/>
        </p:nvSpPr>
        <p:spPr>
          <a:xfrm>
            <a:off x="10204688" y="1582097"/>
            <a:ext cx="7240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…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1491A44C-9402-01FF-54F3-6146AEDD3AAC}"/>
              </a:ext>
            </a:extLst>
          </p:cNvPr>
          <p:cNvCxnSpPr>
            <a:cxnSpLocks/>
            <a:stCxn id="33" idx="2"/>
            <a:endCxn id="49" idx="0"/>
          </p:cNvCxnSpPr>
          <p:nvPr/>
        </p:nvCxnSpPr>
        <p:spPr>
          <a:xfrm rot="16200000" flipH="1">
            <a:off x="7390808" y="2583269"/>
            <a:ext cx="885765" cy="19813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순서도: 처리 48">
            <a:extLst>
              <a:ext uri="{FF2B5EF4-FFF2-40B4-BE49-F238E27FC236}">
                <a16:creationId xmlns:a16="http://schemas.microsoft.com/office/drawing/2014/main" id="{035CE026-7401-1285-E432-B42D578E7288}"/>
              </a:ext>
            </a:extLst>
          </p:cNvPr>
          <p:cNvSpPr/>
          <p:nvPr/>
        </p:nvSpPr>
        <p:spPr>
          <a:xfrm>
            <a:off x="7799134" y="4016828"/>
            <a:ext cx="2050464" cy="335221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턴 종료 버튼 활성화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810EAF77-43E0-773F-DBC5-CD3099E4BAB7}"/>
              </a:ext>
            </a:extLst>
          </p:cNvPr>
          <p:cNvCxnSpPr>
            <a:cxnSpLocks/>
            <a:stCxn id="34" idx="2"/>
            <a:endCxn id="49" idx="0"/>
          </p:cNvCxnSpPr>
          <p:nvPr/>
        </p:nvCxnSpPr>
        <p:spPr>
          <a:xfrm rot="5400000">
            <a:off x="8538547" y="3416883"/>
            <a:ext cx="885765" cy="3141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9E728BB-B6F0-CAAA-E6A8-E64966BF3802}"/>
              </a:ext>
            </a:extLst>
          </p:cNvPr>
          <p:cNvCxnSpPr>
            <a:cxnSpLocks/>
            <a:endCxn id="49" idx="0"/>
          </p:cNvCxnSpPr>
          <p:nvPr/>
        </p:nvCxnSpPr>
        <p:spPr>
          <a:xfrm rot="10800000" flipV="1">
            <a:off x="8824367" y="3573942"/>
            <a:ext cx="2217675" cy="4428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개체 61">
            <a:extLst>
              <a:ext uri="{FF2B5EF4-FFF2-40B4-BE49-F238E27FC236}">
                <a16:creationId xmlns:a16="http://schemas.microsoft.com/office/drawing/2014/main" id="{A416B502-ACC6-AA52-2E3F-10E9ECD749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456904"/>
              </p:ext>
            </p:extLst>
          </p:nvPr>
        </p:nvGraphicFramePr>
        <p:xfrm>
          <a:off x="10081867" y="5971736"/>
          <a:ext cx="1495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1495313" imgH="514350" progId="Package">
                  <p:embed/>
                </p:oleObj>
              </mc:Choice>
              <mc:Fallback>
                <p:oleObj name="포장기 셸 개체" showAsIcon="1" r:id="rId4" imgW="1495313" imgH="514350" progId="Package">
                  <p:embed/>
                  <p:pic>
                    <p:nvPicPr>
                      <p:cNvPr id="85" name="개체 84">
                        <a:extLst>
                          <a:ext uri="{FF2B5EF4-FFF2-40B4-BE49-F238E27FC236}">
                            <a16:creationId xmlns:a16="http://schemas.microsoft.com/office/drawing/2014/main" id="{F499C693-7A91-5511-998A-1194E74C5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81867" y="5971736"/>
                        <a:ext cx="1495425" cy="514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텍스트 개체 틀 5">
            <a:extLst>
              <a:ext uri="{FF2B5EF4-FFF2-40B4-BE49-F238E27FC236}">
                <a16:creationId xmlns:a16="http://schemas.microsoft.com/office/drawing/2014/main" id="{688298B4-4381-4BFF-EA38-82B2C5AC13E0}"/>
              </a:ext>
            </a:extLst>
          </p:cNvPr>
          <p:cNvSpPr txBox="1">
            <a:spLocks/>
          </p:cNvSpPr>
          <p:nvPr/>
        </p:nvSpPr>
        <p:spPr>
          <a:xfrm>
            <a:off x="10394643" y="5344892"/>
            <a:ext cx="869875" cy="3867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ko-KR" altLang="en-US" dirty="0"/>
              <a:t>첨부 파일</a:t>
            </a:r>
            <a:r>
              <a:rPr lang="en-US" altLang="ko-KR" dirty="0"/>
              <a:t>)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291DCC1-5031-4304-C202-618ADCE06DF4}"/>
              </a:ext>
            </a:extLst>
          </p:cNvPr>
          <p:cNvCxnSpPr>
            <a:cxnSpLocks/>
            <a:stCxn id="64" idx="2"/>
            <a:endCxn id="62" idx="0"/>
          </p:cNvCxnSpPr>
          <p:nvPr/>
        </p:nvCxnSpPr>
        <p:spPr>
          <a:xfrm flipH="1">
            <a:off x="10829579" y="5731606"/>
            <a:ext cx="2" cy="24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391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B3532-1EC6-2318-B46C-553D050AF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7B8BE279-C95C-403F-B580-BEEB4BBE95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5913" y="1212032"/>
            <a:ext cx="3980665" cy="2930297"/>
          </a:xfrm>
        </p:spPr>
        <p:txBody>
          <a:bodyPr/>
          <a:lstStyle/>
          <a:p>
            <a:pPr marL="171450" indent="-171450">
              <a:lnSpc>
                <a:spcPct val="10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기능 소개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마을 입장 </a:t>
            </a:r>
            <a:r>
              <a:rPr lang="en-US" altLang="ko-KR" sz="1200" dirty="0">
                <a:solidFill>
                  <a:schemeClr val="bg1"/>
                </a:solidFill>
              </a:rPr>
              <a:t>UI </a:t>
            </a:r>
            <a:r>
              <a:rPr lang="ko-KR" altLang="en-US" sz="1200" dirty="0">
                <a:solidFill>
                  <a:schemeClr val="bg1"/>
                </a:solidFill>
              </a:rPr>
              <a:t>관리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907D48-E47A-9812-75AC-142BD4EE5615}"/>
              </a:ext>
            </a:extLst>
          </p:cNvPr>
          <p:cNvSpPr txBox="1"/>
          <p:nvPr/>
        </p:nvSpPr>
        <p:spPr>
          <a:xfrm>
            <a:off x="315913" y="731787"/>
            <a:ext cx="1051366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마을 입장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참조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TownUI.cs</a:t>
            </a:r>
            <a:r>
              <a:rPr lang="en-US" altLang="ko-KR" sz="1600" dirty="0">
                <a:solidFill>
                  <a:schemeClr val="bg1"/>
                </a:solidFill>
              </a:rPr>
              <a:t> 9~90</a:t>
            </a:r>
            <a:r>
              <a:rPr lang="ko-KR" altLang="en-US" sz="1600" dirty="0">
                <a:solidFill>
                  <a:schemeClr val="bg1"/>
                </a:solidFill>
              </a:rPr>
              <a:t>번 줄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>
                <a:solidFill>
                  <a:schemeClr val="bg1"/>
                </a:solidFill>
                <a:hlinkClick r:id="rId2"/>
              </a:rPr>
              <a:t>GitHub</a:t>
            </a:r>
            <a:r>
              <a:rPr lang="ko-KR" altLang="en-US" sz="1400" dirty="0">
                <a:solidFill>
                  <a:schemeClr val="bg1"/>
                </a:solidFill>
                <a:hlinkClick r:id="rId2"/>
              </a:rPr>
              <a:t> 링크</a:t>
            </a:r>
            <a:r>
              <a:rPr lang="en-US" altLang="ko-KR" sz="1400" dirty="0">
                <a:solidFill>
                  <a:schemeClr val="bg1"/>
                </a:solidFill>
              </a:rPr>
              <a:t>)(</a:t>
            </a:r>
            <a:r>
              <a:rPr lang="ko-KR" altLang="en-US" sz="1400" dirty="0">
                <a:solidFill>
                  <a:schemeClr val="bg1"/>
                </a:solidFill>
              </a:rPr>
              <a:t>기여도</a:t>
            </a:r>
            <a:r>
              <a:rPr lang="en-US" altLang="ko-KR" sz="1400" dirty="0">
                <a:solidFill>
                  <a:schemeClr val="bg1"/>
                </a:solidFill>
              </a:rPr>
              <a:t>:95%)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8A54E6-A02B-139F-5A8D-31770E4A77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748" y="127889"/>
            <a:ext cx="466795" cy="369332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640AF838-6EC1-EF23-FD94-7917F0ED40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8400" y="128588"/>
            <a:ext cx="7966075" cy="368300"/>
          </a:xfrm>
        </p:spPr>
        <p:txBody>
          <a:bodyPr/>
          <a:lstStyle/>
          <a:p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Game – </a:t>
            </a:r>
            <a:r>
              <a:rPr lang="ko-KR" altLang="en-US" dirty="0"/>
              <a:t>기능 소개 </a:t>
            </a:r>
            <a:r>
              <a:rPr lang="en-US" altLang="ko-KR" dirty="0"/>
              <a:t>– </a:t>
            </a:r>
            <a:r>
              <a:rPr lang="ko-KR" altLang="en-US" dirty="0"/>
              <a:t>플레이어 이벤트</a:t>
            </a:r>
          </a:p>
        </p:txBody>
      </p:sp>
      <p:sp>
        <p:nvSpPr>
          <p:cNvPr id="78" name="텍스트 개체 틀 5">
            <a:extLst>
              <a:ext uri="{FF2B5EF4-FFF2-40B4-BE49-F238E27FC236}">
                <a16:creationId xmlns:a16="http://schemas.microsoft.com/office/drawing/2014/main" id="{DB4B2033-69DB-EBE4-BC5A-FE6649730638}"/>
              </a:ext>
            </a:extLst>
          </p:cNvPr>
          <p:cNvSpPr txBox="1">
            <a:spLocks/>
          </p:cNvSpPr>
          <p:nvPr/>
        </p:nvSpPr>
        <p:spPr>
          <a:xfrm>
            <a:off x="5572746" y="4614585"/>
            <a:ext cx="5780087" cy="1049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작업 내용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플레이어가 마을 도착 시 마을 </a:t>
            </a:r>
            <a:r>
              <a:rPr lang="en-US" altLang="ko-KR" sz="1200" dirty="0">
                <a:solidFill>
                  <a:schemeClr val="bg1"/>
                </a:solidFill>
              </a:rPr>
              <a:t>UI </a:t>
            </a:r>
            <a:r>
              <a:rPr lang="ko-KR" altLang="en-US" sz="1200" dirty="0">
                <a:solidFill>
                  <a:schemeClr val="bg1"/>
                </a:solidFill>
              </a:rPr>
              <a:t>활성화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3A05B1-6DDE-DB55-EF3F-EE8BB107D3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93" b="3349"/>
          <a:stretch/>
        </p:blipFill>
        <p:spPr>
          <a:xfrm>
            <a:off x="315913" y="1904377"/>
            <a:ext cx="3584415" cy="4759286"/>
          </a:xfrm>
          <a:prstGeom prst="rect">
            <a:avLst/>
          </a:prstGeom>
        </p:spPr>
      </p:pic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BA601CE7-36CB-8D41-75C6-2986BD4561A3}"/>
              </a:ext>
            </a:extLst>
          </p:cNvPr>
          <p:cNvSpPr/>
          <p:nvPr/>
        </p:nvSpPr>
        <p:spPr>
          <a:xfrm>
            <a:off x="6653374" y="1447584"/>
            <a:ext cx="1981352" cy="335221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플레이어 마을 도착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96FA56-372F-5A1F-761B-A449E9DA9B5B}"/>
              </a:ext>
            </a:extLst>
          </p:cNvPr>
          <p:cNvSpPr txBox="1"/>
          <p:nvPr/>
        </p:nvSpPr>
        <p:spPr>
          <a:xfrm>
            <a:off x="7642545" y="2473131"/>
            <a:ext cx="96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입장 </a:t>
            </a:r>
            <a:r>
              <a:rPr lang="en-US" altLang="ko-KR" dirty="0">
                <a:solidFill>
                  <a:schemeClr val="bg1"/>
                </a:solidFill>
              </a:rPr>
              <a:t>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5AF65C39-1CCE-96FF-7D05-A7696A68CD91}"/>
              </a:ext>
            </a:extLst>
          </p:cNvPr>
          <p:cNvSpPr/>
          <p:nvPr/>
        </p:nvSpPr>
        <p:spPr>
          <a:xfrm>
            <a:off x="6617313" y="2075804"/>
            <a:ext cx="2050464" cy="335221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마을 입장 </a:t>
            </a:r>
            <a:r>
              <a:rPr lang="en-US" altLang="ko-KR" sz="1600" dirty="0">
                <a:solidFill>
                  <a:schemeClr val="tx1"/>
                </a:solidFill>
              </a:rPr>
              <a:t>UI</a:t>
            </a:r>
            <a:r>
              <a:rPr lang="ko-KR" altLang="en-US" sz="1600" dirty="0">
                <a:solidFill>
                  <a:schemeClr val="tx1"/>
                </a:solidFill>
              </a:rPr>
              <a:t> 활성화</a:t>
            </a: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818C75A-02DC-916C-B48D-5BF69FC71D57}"/>
              </a:ext>
            </a:extLst>
          </p:cNvPr>
          <p:cNvCxnSpPr>
            <a:cxnSpLocks/>
            <a:stCxn id="15" idx="3"/>
            <a:endCxn id="25" idx="3"/>
          </p:cNvCxnSpPr>
          <p:nvPr/>
        </p:nvCxnSpPr>
        <p:spPr>
          <a:xfrm>
            <a:off x="8667777" y="2243415"/>
            <a:ext cx="1181821" cy="1549206"/>
          </a:xfrm>
          <a:prstGeom prst="bentConnector3">
            <a:avLst>
              <a:gd name="adj1" fmla="val 1193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28F8C422-9BCE-22B1-9AB6-BEAF5E02CA60}"/>
              </a:ext>
            </a:extLst>
          </p:cNvPr>
          <p:cNvSpPr/>
          <p:nvPr/>
        </p:nvSpPr>
        <p:spPr>
          <a:xfrm>
            <a:off x="7799134" y="3625010"/>
            <a:ext cx="2050464" cy="335221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턴 종료 버튼 활성화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B9DC8D3-01CE-56EC-B23F-587663C71098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flipH="1">
            <a:off x="7642545" y="1782805"/>
            <a:ext cx="1505" cy="292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순서도: 처리 44">
            <a:extLst>
              <a:ext uri="{FF2B5EF4-FFF2-40B4-BE49-F238E27FC236}">
                <a16:creationId xmlns:a16="http://schemas.microsoft.com/office/drawing/2014/main" id="{4FC01233-EBBC-D5B6-9687-DCF3E6E2A2D0}"/>
              </a:ext>
            </a:extLst>
          </p:cNvPr>
          <p:cNvSpPr/>
          <p:nvPr/>
        </p:nvSpPr>
        <p:spPr>
          <a:xfrm>
            <a:off x="6617313" y="2840996"/>
            <a:ext cx="2050464" cy="335221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마을 내부 </a:t>
            </a:r>
            <a:r>
              <a:rPr lang="en-US" altLang="ko-KR" sz="1600" dirty="0">
                <a:solidFill>
                  <a:schemeClr val="tx1"/>
                </a:solidFill>
              </a:rPr>
              <a:t>UI </a:t>
            </a:r>
            <a:r>
              <a:rPr lang="ko-KR" altLang="en-US" sz="1600" dirty="0">
                <a:solidFill>
                  <a:schemeClr val="tx1"/>
                </a:solidFill>
              </a:rPr>
              <a:t>활성화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6EF2D5-69D7-1666-2CAD-951E03CDC65E}"/>
              </a:ext>
            </a:extLst>
          </p:cNvPr>
          <p:cNvSpPr txBox="1"/>
          <p:nvPr/>
        </p:nvSpPr>
        <p:spPr>
          <a:xfrm>
            <a:off x="10132280" y="2902434"/>
            <a:ext cx="96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입장 </a:t>
            </a:r>
            <a:r>
              <a:rPr lang="en-US" altLang="ko-KR" dirty="0">
                <a:solidFill>
                  <a:schemeClr val="bg1"/>
                </a:solidFill>
              </a:rPr>
              <a:t>X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70912AC-35BA-F636-D0C1-8AFA1133371C}"/>
              </a:ext>
            </a:extLst>
          </p:cNvPr>
          <p:cNvCxnSpPr>
            <a:cxnSpLocks/>
            <a:stCxn id="15" idx="2"/>
            <a:endCxn id="45" idx="0"/>
          </p:cNvCxnSpPr>
          <p:nvPr/>
        </p:nvCxnSpPr>
        <p:spPr>
          <a:xfrm>
            <a:off x="7642545" y="2411025"/>
            <a:ext cx="0" cy="429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A734339-856F-2DC1-7E98-0B27B1CC8F3C}"/>
              </a:ext>
            </a:extLst>
          </p:cNvPr>
          <p:cNvSpPr txBox="1"/>
          <p:nvPr/>
        </p:nvSpPr>
        <p:spPr>
          <a:xfrm>
            <a:off x="7685943" y="3271766"/>
            <a:ext cx="88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나가기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992266D6-8010-46CA-4522-F0470519BB20}"/>
              </a:ext>
            </a:extLst>
          </p:cNvPr>
          <p:cNvCxnSpPr>
            <a:cxnSpLocks/>
            <a:stCxn id="45" idx="2"/>
            <a:endCxn id="25" idx="1"/>
          </p:cNvCxnSpPr>
          <p:nvPr/>
        </p:nvCxnSpPr>
        <p:spPr>
          <a:xfrm rot="16200000" flipH="1">
            <a:off x="7412637" y="3406124"/>
            <a:ext cx="616404" cy="1565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개체 73">
            <a:extLst>
              <a:ext uri="{FF2B5EF4-FFF2-40B4-BE49-F238E27FC236}">
                <a16:creationId xmlns:a16="http://schemas.microsoft.com/office/drawing/2014/main" id="{9F5553F1-2967-673A-AEF3-939C0A307F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188730"/>
              </p:ext>
            </p:extLst>
          </p:nvPr>
        </p:nvGraphicFramePr>
        <p:xfrm>
          <a:off x="10505729" y="6039449"/>
          <a:ext cx="647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647541" imgH="514350" progId="Package">
                  <p:embed/>
                </p:oleObj>
              </mc:Choice>
              <mc:Fallback>
                <p:oleObj name="포장기 셸 개체" showAsIcon="1" r:id="rId4" imgW="647541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05729" y="6039449"/>
                        <a:ext cx="647700" cy="514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텍스트 개체 틀 5">
            <a:extLst>
              <a:ext uri="{FF2B5EF4-FFF2-40B4-BE49-F238E27FC236}">
                <a16:creationId xmlns:a16="http://schemas.microsoft.com/office/drawing/2014/main" id="{9C25BF81-CCA3-97BE-6185-6E7B2DA5FF03}"/>
              </a:ext>
            </a:extLst>
          </p:cNvPr>
          <p:cNvSpPr txBox="1">
            <a:spLocks/>
          </p:cNvSpPr>
          <p:nvPr/>
        </p:nvSpPr>
        <p:spPr>
          <a:xfrm>
            <a:off x="10394643" y="5344892"/>
            <a:ext cx="869875" cy="3867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ko-KR" altLang="en-US" dirty="0"/>
              <a:t>첨부 파일</a:t>
            </a:r>
            <a:r>
              <a:rPr lang="en-US" altLang="ko-KR" dirty="0"/>
              <a:t>)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CCEBD0D-90B9-9CDB-BB21-BD912D63E8E6}"/>
              </a:ext>
            </a:extLst>
          </p:cNvPr>
          <p:cNvCxnSpPr>
            <a:cxnSpLocks/>
            <a:stCxn id="75" idx="2"/>
            <a:endCxn id="74" idx="0"/>
          </p:cNvCxnSpPr>
          <p:nvPr/>
        </p:nvCxnSpPr>
        <p:spPr>
          <a:xfrm flipH="1">
            <a:off x="10829579" y="5731606"/>
            <a:ext cx="2" cy="307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261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470C45-A390-7196-E28C-28F9F78A4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1E1CEBF-0697-1170-2530-76756F410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1365211-AC40-D6A4-6BE7-49CC10AD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9CF7974-F4FC-2DB3-B15C-79F8B8E79C6B}"/>
              </a:ext>
            </a:extLst>
          </p:cNvPr>
          <p:cNvSpPr/>
          <p:nvPr/>
        </p:nvSpPr>
        <p:spPr>
          <a:xfrm>
            <a:off x="1953768" y="-10912"/>
            <a:ext cx="8280000" cy="6859089"/>
          </a:xfrm>
          <a:custGeom>
            <a:avLst/>
            <a:gdLst>
              <a:gd name="connsiteX0" fmla="*/ 1836143 w 8280000"/>
              <a:gd name="connsiteY0" fmla="*/ 0 h 6859089"/>
              <a:gd name="connsiteX1" fmla="*/ 6443857 w 8280000"/>
              <a:gd name="connsiteY1" fmla="*/ 0 h 6859089"/>
              <a:gd name="connsiteX2" fmla="*/ 6454713 w 8280000"/>
              <a:gd name="connsiteY2" fmla="*/ 6960 h 6859089"/>
              <a:gd name="connsiteX3" fmla="*/ 8280000 w 8280000"/>
              <a:gd name="connsiteY3" fmla="*/ 3439913 h 6859089"/>
              <a:gd name="connsiteX4" fmla="*/ 6773424 w 8280000"/>
              <a:gd name="connsiteY4" fmla="*/ 6634539 h 6859089"/>
              <a:gd name="connsiteX5" fmla="*/ 6473137 w 8280000"/>
              <a:gd name="connsiteY5" fmla="*/ 6859089 h 6859089"/>
              <a:gd name="connsiteX6" fmla="*/ 1806863 w 8280000"/>
              <a:gd name="connsiteY6" fmla="*/ 6859089 h 6859089"/>
              <a:gd name="connsiteX7" fmla="*/ 1506576 w 8280000"/>
              <a:gd name="connsiteY7" fmla="*/ 6634539 h 6859089"/>
              <a:gd name="connsiteX8" fmla="*/ 0 w 8280000"/>
              <a:gd name="connsiteY8" fmla="*/ 3439913 h 6859089"/>
              <a:gd name="connsiteX9" fmla="*/ 1825287 w 8280000"/>
              <a:gd name="connsiteY9" fmla="*/ 6960 h 685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0000" h="6859089">
                <a:moveTo>
                  <a:pt x="1836143" y="0"/>
                </a:moveTo>
                <a:lnTo>
                  <a:pt x="6443857" y="0"/>
                </a:lnTo>
                <a:lnTo>
                  <a:pt x="6454713" y="6960"/>
                </a:lnTo>
                <a:cubicBezTo>
                  <a:pt x="7555961" y="750948"/>
                  <a:pt x="8280000" y="2010876"/>
                  <a:pt x="8280000" y="3439913"/>
                </a:cubicBezTo>
                <a:cubicBezTo>
                  <a:pt x="8280000" y="4726047"/>
                  <a:pt x="7693528" y="5875202"/>
                  <a:pt x="6773424" y="6634539"/>
                </a:cubicBezTo>
                <a:lnTo>
                  <a:pt x="6473137" y="6859089"/>
                </a:lnTo>
                <a:lnTo>
                  <a:pt x="1806863" y="6859089"/>
                </a:lnTo>
                <a:lnTo>
                  <a:pt x="1506576" y="6634539"/>
                </a:lnTo>
                <a:cubicBezTo>
                  <a:pt x="586472" y="5875202"/>
                  <a:pt x="0" y="4726047"/>
                  <a:pt x="0" y="3439913"/>
                </a:cubicBezTo>
                <a:cubicBezTo>
                  <a:pt x="0" y="2010876"/>
                  <a:pt x="724040" y="750948"/>
                  <a:pt x="1825287" y="6960"/>
                </a:cubicBezTo>
                <a:close/>
              </a:path>
            </a:pathLst>
          </a:cu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6C299-7E04-F170-02F0-6E1ABB2497FE}"/>
              </a:ext>
            </a:extLst>
          </p:cNvPr>
          <p:cNvSpPr txBox="1"/>
          <p:nvPr/>
        </p:nvSpPr>
        <p:spPr>
          <a:xfrm>
            <a:off x="2553399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기능 소개 </a:t>
            </a:r>
            <a:r>
              <a:rPr lang="en-US" altLang="ko-KR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– </a:t>
            </a:r>
            <a:r>
              <a:rPr lang="ko-KR" alt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마을 내부</a:t>
            </a:r>
          </a:p>
        </p:txBody>
      </p:sp>
    </p:spTree>
    <p:extLst>
      <p:ext uri="{BB962C8B-B14F-4D97-AF65-F5344CB8AC3E}">
        <p14:creationId xmlns:p14="http://schemas.microsoft.com/office/powerpoint/2010/main" val="1040378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56E764-281C-2E62-CDE9-38EB80E9F4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48" t="33481" r="25001" b="23754"/>
          <a:stretch/>
        </p:blipFill>
        <p:spPr>
          <a:xfrm>
            <a:off x="5872222" y="3429000"/>
            <a:ext cx="6053561" cy="28242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31B00F-0413-DA50-EB91-2509864FF8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905" t="31027" r="29556" b="26208"/>
          <a:stretch/>
        </p:blipFill>
        <p:spPr>
          <a:xfrm>
            <a:off x="266217" y="604777"/>
            <a:ext cx="4942390" cy="2824223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1CFACFAB-5735-FEC7-7284-04B697C9B980}"/>
              </a:ext>
            </a:extLst>
          </p:cNvPr>
          <p:cNvCxnSpPr>
            <a:stCxn id="5" idx="3"/>
            <a:endCxn id="3" idx="0"/>
          </p:cNvCxnSpPr>
          <p:nvPr/>
        </p:nvCxnSpPr>
        <p:spPr>
          <a:xfrm>
            <a:off x="5208607" y="2016889"/>
            <a:ext cx="3690396" cy="14121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087592F-4C88-B961-4236-22592FF5BA72}"/>
              </a:ext>
            </a:extLst>
          </p:cNvPr>
          <p:cNvSpPr txBox="1"/>
          <p:nvPr/>
        </p:nvSpPr>
        <p:spPr>
          <a:xfrm>
            <a:off x="6533002" y="1647556"/>
            <a:ext cx="123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마을 입장</a:t>
            </a:r>
          </a:p>
        </p:txBody>
      </p:sp>
    </p:spTree>
    <p:extLst>
      <p:ext uri="{BB962C8B-B14F-4D97-AF65-F5344CB8AC3E}">
        <p14:creationId xmlns:p14="http://schemas.microsoft.com/office/powerpoint/2010/main" val="3291067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A0E97-B3D3-C876-5BC9-05C6F54E2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B97619B4-3EFD-EB77-EB03-6C2B8A4978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5913" y="1212032"/>
            <a:ext cx="3980665" cy="2930297"/>
          </a:xfrm>
        </p:spPr>
        <p:txBody>
          <a:bodyPr/>
          <a:lstStyle/>
          <a:p>
            <a:pPr marL="171450" indent="-171450">
              <a:lnSpc>
                <a:spcPct val="10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기능 소개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마을 입장 및 내부 </a:t>
            </a:r>
            <a:r>
              <a:rPr lang="en-US" altLang="ko-KR" sz="1200" dirty="0">
                <a:solidFill>
                  <a:schemeClr val="bg1"/>
                </a:solidFill>
              </a:rPr>
              <a:t>UI </a:t>
            </a:r>
            <a:r>
              <a:rPr lang="ko-KR" altLang="en-US" sz="1200" dirty="0">
                <a:solidFill>
                  <a:schemeClr val="bg1"/>
                </a:solidFill>
              </a:rPr>
              <a:t>세팅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CFDBF1-A38A-7C29-4CB7-F7A221216671}"/>
              </a:ext>
            </a:extLst>
          </p:cNvPr>
          <p:cNvSpPr txBox="1"/>
          <p:nvPr/>
        </p:nvSpPr>
        <p:spPr>
          <a:xfrm>
            <a:off x="315913" y="731787"/>
            <a:ext cx="1051366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마을 내부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참조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CameraSwitcher.cs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전부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>
                <a:solidFill>
                  <a:schemeClr val="bg1"/>
                </a:solidFill>
                <a:hlinkClick r:id="rId2"/>
              </a:rPr>
              <a:t>GitHub</a:t>
            </a:r>
            <a:r>
              <a:rPr lang="ko-KR" altLang="en-US" sz="1400" dirty="0">
                <a:solidFill>
                  <a:schemeClr val="bg1"/>
                </a:solidFill>
                <a:hlinkClick r:id="rId2"/>
              </a:rPr>
              <a:t> 링크</a:t>
            </a:r>
            <a:r>
              <a:rPr lang="en-US" altLang="ko-KR" sz="1400" dirty="0">
                <a:solidFill>
                  <a:schemeClr val="bg1"/>
                </a:solidFill>
              </a:rPr>
              <a:t>)(</a:t>
            </a:r>
            <a:r>
              <a:rPr lang="ko-KR" altLang="en-US" sz="1400" dirty="0">
                <a:solidFill>
                  <a:schemeClr val="bg1"/>
                </a:solidFill>
              </a:rPr>
              <a:t>기여도</a:t>
            </a:r>
            <a:r>
              <a:rPr lang="en-US" altLang="ko-KR" sz="1400" dirty="0">
                <a:solidFill>
                  <a:schemeClr val="bg1"/>
                </a:solidFill>
              </a:rPr>
              <a:t>:100%)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409FA00-0F93-BA68-32FD-44C81792BE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748" y="127889"/>
            <a:ext cx="466795" cy="369332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E679690C-10DF-5139-04DE-558E1563FB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8400" y="128588"/>
            <a:ext cx="7966075" cy="368300"/>
          </a:xfrm>
        </p:spPr>
        <p:txBody>
          <a:bodyPr/>
          <a:lstStyle/>
          <a:p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Game – </a:t>
            </a:r>
            <a:r>
              <a:rPr lang="ko-KR" altLang="en-US" dirty="0"/>
              <a:t>기능 소개 </a:t>
            </a:r>
            <a:r>
              <a:rPr lang="en-US" altLang="ko-KR" dirty="0"/>
              <a:t>– </a:t>
            </a:r>
            <a:r>
              <a:rPr lang="ko-KR" altLang="en-US" dirty="0"/>
              <a:t>마을 내부</a:t>
            </a:r>
          </a:p>
        </p:txBody>
      </p:sp>
      <p:sp>
        <p:nvSpPr>
          <p:cNvPr id="78" name="텍스트 개체 틀 5">
            <a:extLst>
              <a:ext uri="{FF2B5EF4-FFF2-40B4-BE49-F238E27FC236}">
                <a16:creationId xmlns:a16="http://schemas.microsoft.com/office/drawing/2014/main" id="{3A5C8DF8-57ED-C6E5-54E8-E156A261DE4D}"/>
              </a:ext>
            </a:extLst>
          </p:cNvPr>
          <p:cNvSpPr txBox="1">
            <a:spLocks/>
          </p:cNvSpPr>
          <p:nvPr/>
        </p:nvSpPr>
        <p:spPr>
          <a:xfrm>
            <a:off x="5572747" y="5473737"/>
            <a:ext cx="5780087" cy="8813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작업 내용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마을 입장 시 마을 내부 </a:t>
            </a:r>
            <a:r>
              <a:rPr lang="en-US" altLang="ko-KR" sz="1200" dirty="0">
                <a:solidFill>
                  <a:schemeClr val="bg1"/>
                </a:solidFill>
              </a:rPr>
              <a:t>UI</a:t>
            </a:r>
            <a:r>
              <a:rPr lang="ko-KR" altLang="en-US" sz="1200" dirty="0">
                <a:solidFill>
                  <a:schemeClr val="bg1"/>
                </a:solidFill>
              </a:rPr>
              <a:t>를 관리하는 함수 제작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5850BA90-732A-BC3B-B95E-B98EE52D613E}"/>
              </a:ext>
            </a:extLst>
          </p:cNvPr>
          <p:cNvSpPr/>
          <p:nvPr/>
        </p:nvSpPr>
        <p:spPr>
          <a:xfrm>
            <a:off x="7080534" y="1447584"/>
            <a:ext cx="1127032" cy="335221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마을 입장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6C5222BC-C962-E1F4-409C-6530BCE939C6}"/>
              </a:ext>
            </a:extLst>
          </p:cNvPr>
          <p:cNvSpPr/>
          <p:nvPr/>
        </p:nvSpPr>
        <p:spPr>
          <a:xfrm>
            <a:off x="7080534" y="2094224"/>
            <a:ext cx="1127032" cy="335221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UI </a:t>
            </a:r>
            <a:r>
              <a:rPr lang="ko-KR" altLang="en-US" sz="1600" dirty="0">
                <a:solidFill>
                  <a:schemeClr val="tx1"/>
                </a:solidFill>
              </a:rPr>
              <a:t>활성화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9C55A63-6E78-811E-EFB9-189F2F8E0174}"/>
              </a:ext>
            </a:extLst>
          </p:cNvPr>
          <p:cNvCxnSpPr>
            <a:cxnSpLocks/>
            <a:stCxn id="12" idx="2"/>
            <a:endCxn id="25" idx="0"/>
          </p:cNvCxnSpPr>
          <p:nvPr/>
        </p:nvCxnSpPr>
        <p:spPr>
          <a:xfrm>
            <a:off x="7644050" y="1782805"/>
            <a:ext cx="0" cy="311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5229D9D-4CB8-C924-E5B6-F7D656A77FD0}"/>
              </a:ext>
            </a:extLst>
          </p:cNvPr>
          <p:cNvSpPr txBox="1"/>
          <p:nvPr/>
        </p:nvSpPr>
        <p:spPr>
          <a:xfrm>
            <a:off x="9174973" y="4357381"/>
            <a:ext cx="88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나가기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DB467D3E-ABAA-3D65-9986-3A098DDBC7A0}"/>
              </a:ext>
            </a:extLst>
          </p:cNvPr>
          <p:cNvCxnSpPr>
            <a:cxnSpLocks/>
            <a:stCxn id="25" idx="2"/>
            <a:endCxn id="18" idx="0"/>
          </p:cNvCxnSpPr>
          <p:nvPr/>
        </p:nvCxnSpPr>
        <p:spPr>
          <a:xfrm rot="5400000">
            <a:off x="6925178" y="2268649"/>
            <a:ext cx="558076" cy="8796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67F2AC3-A0A3-770F-74DB-EA8B45B135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65" b="5221"/>
          <a:stretch/>
        </p:blipFill>
        <p:spPr>
          <a:xfrm>
            <a:off x="314352" y="1782805"/>
            <a:ext cx="3082725" cy="4888124"/>
          </a:xfrm>
          <a:prstGeom prst="rect">
            <a:avLst/>
          </a:prstGeom>
        </p:spPr>
      </p:pic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B57EFA96-5CF7-2791-DFBF-D5C294A032F2}"/>
              </a:ext>
            </a:extLst>
          </p:cNvPr>
          <p:cNvSpPr/>
          <p:nvPr/>
        </p:nvSpPr>
        <p:spPr>
          <a:xfrm>
            <a:off x="6433334" y="2987521"/>
            <a:ext cx="662096" cy="335221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상점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순서도: 처리 18">
            <a:extLst>
              <a:ext uri="{FF2B5EF4-FFF2-40B4-BE49-F238E27FC236}">
                <a16:creationId xmlns:a16="http://schemas.microsoft.com/office/drawing/2014/main" id="{838EF5A7-9FC2-5FF3-17F4-9CC3C85DEDD2}"/>
              </a:ext>
            </a:extLst>
          </p:cNvPr>
          <p:cNvSpPr/>
          <p:nvPr/>
        </p:nvSpPr>
        <p:spPr>
          <a:xfrm>
            <a:off x="8192670" y="2987521"/>
            <a:ext cx="662096" cy="335221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알바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7B781D87-B71D-4FC3-C425-1563F10F41A8}"/>
              </a:ext>
            </a:extLst>
          </p:cNvPr>
          <p:cNvSpPr/>
          <p:nvPr/>
        </p:nvSpPr>
        <p:spPr>
          <a:xfrm>
            <a:off x="7313002" y="2993447"/>
            <a:ext cx="662096" cy="335221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길드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A943358-C9CF-C2E9-30E5-0EB17BF5B8CA}"/>
              </a:ext>
            </a:extLst>
          </p:cNvPr>
          <p:cNvCxnSpPr>
            <a:cxnSpLocks/>
            <a:stCxn id="25" idx="2"/>
            <a:endCxn id="20" idx="0"/>
          </p:cNvCxnSpPr>
          <p:nvPr/>
        </p:nvCxnSpPr>
        <p:spPr>
          <a:xfrm>
            <a:off x="7644050" y="2429445"/>
            <a:ext cx="0" cy="564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CEBA707-92F2-AF0A-B4CA-CF484B1F8668}"/>
              </a:ext>
            </a:extLst>
          </p:cNvPr>
          <p:cNvCxnSpPr>
            <a:cxnSpLocks/>
            <a:stCxn id="25" idx="2"/>
            <a:endCxn id="19" idx="0"/>
          </p:cNvCxnSpPr>
          <p:nvPr/>
        </p:nvCxnSpPr>
        <p:spPr>
          <a:xfrm rot="16200000" flipH="1">
            <a:off x="7804846" y="2268649"/>
            <a:ext cx="558076" cy="8796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5BF758-F378-D18D-8BE8-4963B48508AE}"/>
              </a:ext>
            </a:extLst>
          </p:cNvPr>
          <p:cNvCxnSpPr>
            <a:cxnSpLocks/>
            <a:stCxn id="20" idx="2"/>
            <a:endCxn id="46" idx="0"/>
          </p:cNvCxnSpPr>
          <p:nvPr/>
        </p:nvCxnSpPr>
        <p:spPr>
          <a:xfrm flipH="1">
            <a:off x="7644049" y="3328668"/>
            <a:ext cx="1" cy="399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80CE7ACB-B74A-7EA3-295D-F253130C7DA7}"/>
              </a:ext>
            </a:extLst>
          </p:cNvPr>
          <p:cNvSpPr/>
          <p:nvPr/>
        </p:nvSpPr>
        <p:spPr>
          <a:xfrm>
            <a:off x="6998079" y="4900284"/>
            <a:ext cx="1291941" cy="335221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마을 나가기</a:t>
            </a:r>
          </a:p>
        </p:txBody>
      </p:sp>
      <p:sp>
        <p:nvSpPr>
          <p:cNvPr id="46" name="순서도: 처리 45">
            <a:extLst>
              <a:ext uri="{FF2B5EF4-FFF2-40B4-BE49-F238E27FC236}">
                <a16:creationId xmlns:a16="http://schemas.microsoft.com/office/drawing/2014/main" id="{4B1D16EB-DB5A-D9D4-3A04-7A7C799B6A60}"/>
              </a:ext>
            </a:extLst>
          </p:cNvPr>
          <p:cNvSpPr/>
          <p:nvPr/>
        </p:nvSpPr>
        <p:spPr>
          <a:xfrm>
            <a:off x="6868071" y="3727797"/>
            <a:ext cx="1551955" cy="335221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길드 </a:t>
            </a:r>
            <a:r>
              <a:rPr lang="en-US" altLang="ko-KR" sz="1600" dirty="0">
                <a:solidFill>
                  <a:schemeClr val="tx1"/>
                </a:solidFill>
              </a:rPr>
              <a:t>UI </a:t>
            </a:r>
            <a:r>
              <a:rPr lang="ko-KR" altLang="en-US" sz="1600" dirty="0">
                <a:solidFill>
                  <a:schemeClr val="tx1"/>
                </a:solidFill>
              </a:rPr>
              <a:t>활성화</a:t>
            </a:r>
          </a:p>
        </p:txBody>
      </p:sp>
      <p:sp>
        <p:nvSpPr>
          <p:cNvPr id="47" name="순서도: 처리 46">
            <a:extLst>
              <a:ext uri="{FF2B5EF4-FFF2-40B4-BE49-F238E27FC236}">
                <a16:creationId xmlns:a16="http://schemas.microsoft.com/office/drawing/2014/main" id="{28161374-3337-EF6A-70AB-00CB2E407ED5}"/>
              </a:ext>
            </a:extLst>
          </p:cNvPr>
          <p:cNvSpPr/>
          <p:nvPr/>
        </p:nvSpPr>
        <p:spPr>
          <a:xfrm>
            <a:off x="5150592" y="3727797"/>
            <a:ext cx="1551955" cy="335221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길드 </a:t>
            </a:r>
            <a:r>
              <a:rPr lang="en-US" altLang="ko-KR" sz="1600" dirty="0">
                <a:solidFill>
                  <a:schemeClr val="tx1"/>
                </a:solidFill>
              </a:rPr>
              <a:t>UI </a:t>
            </a:r>
            <a:r>
              <a:rPr lang="ko-KR" altLang="en-US" sz="1600" dirty="0">
                <a:solidFill>
                  <a:schemeClr val="tx1"/>
                </a:solidFill>
              </a:rPr>
              <a:t>활성화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555EE15C-7D77-400E-E3E3-A34F24B5D165}"/>
              </a:ext>
            </a:extLst>
          </p:cNvPr>
          <p:cNvCxnSpPr>
            <a:cxnSpLocks/>
            <a:stCxn id="18" idx="2"/>
            <a:endCxn id="47" idx="0"/>
          </p:cNvCxnSpPr>
          <p:nvPr/>
        </p:nvCxnSpPr>
        <p:spPr>
          <a:xfrm rot="5400000">
            <a:off x="6142949" y="3106363"/>
            <a:ext cx="405055" cy="8378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처리 51">
            <a:extLst>
              <a:ext uri="{FF2B5EF4-FFF2-40B4-BE49-F238E27FC236}">
                <a16:creationId xmlns:a16="http://schemas.microsoft.com/office/drawing/2014/main" id="{94525D63-B645-9ED0-B582-94A1EF92026D}"/>
              </a:ext>
            </a:extLst>
          </p:cNvPr>
          <p:cNvSpPr/>
          <p:nvPr/>
        </p:nvSpPr>
        <p:spPr>
          <a:xfrm>
            <a:off x="8590428" y="3727797"/>
            <a:ext cx="1551955" cy="335221"/>
          </a:xfrm>
          <a:prstGeom prst="flowChart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알바 작업 실행</a:t>
            </a: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C7F4B0D9-21A3-5B2D-5B05-23D2B59A82F8}"/>
              </a:ext>
            </a:extLst>
          </p:cNvPr>
          <p:cNvCxnSpPr>
            <a:cxnSpLocks/>
            <a:stCxn id="52" idx="3"/>
          </p:cNvCxnSpPr>
          <p:nvPr/>
        </p:nvCxnSpPr>
        <p:spPr>
          <a:xfrm flipH="1" flipV="1">
            <a:off x="8207564" y="2429444"/>
            <a:ext cx="1934819" cy="1465964"/>
          </a:xfrm>
          <a:prstGeom prst="bentConnector3">
            <a:avLst>
              <a:gd name="adj1" fmla="val -118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8EAC83A-32AB-FBE6-1A50-542973891D36}"/>
              </a:ext>
            </a:extLst>
          </p:cNvPr>
          <p:cNvCxnSpPr>
            <a:cxnSpLocks/>
            <a:stCxn id="46" idx="2"/>
            <a:endCxn id="25" idx="3"/>
          </p:cNvCxnSpPr>
          <p:nvPr/>
        </p:nvCxnSpPr>
        <p:spPr>
          <a:xfrm rot="5400000" flipH="1" flipV="1">
            <a:off x="7025215" y="2880668"/>
            <a:ext cx="1801183" cy="563517"/>
          </a:xfrm>
          <a:prstGeom prst="bentConnector4">
            <a:avLst>
              <a:gd name="adj1" fmla="val -17980"/>
              <a:gd name="adj2" fmla="val 5484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E861E89E-05B9-A224-A1DB-DE6F52A9165A}"/>
              </a:ext>
            </a:extLst>
          </p:cNvPr>
          <p:cNvCxnSpPr>
            <a:cxnSpLocks/>
            <a:stCxn id="19" idx="2"/>
            <a:endCxn id="52" idx="0"/>
          </p:cNvCxnSpPr>
          <p:nvPr/>
        </p:nvCxnSpPr>
        <p:spPr>
          <a:xfrm rot="16200000" flipH="1">
            <a:off x="8742535" y="3103925"/>
            <a:ext cx="405055" cy="8426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91EF8C5C-F940-04C3-B913-D70D45F0D5CF}"/>
              </a:ext>
            </a:extLst>
          </p:cNvPr>
          <p:cNvCxnSpPr>
            <a:cxnSpLocks/>
            <a:stCxn id="47" idx="2"/>
            <a:endCxn id="25" idx="3"/>
          </p:cNvCxnSpPr>
          <p:nvPr/>
        </p:nvCxnSpPr>
        <p:spPr>
          <a:xfrm rot="5400000" flipH="1" flipV="1">
            <a:off x="6166476" y="2021929"/>
            <a:ext cx="1801183" cy="2280996"/>
          </a:xfrm>
          <a:prstGeom prst="bentConnector4">
            <a:avLst>
              <a:gd name="adj1" fmla="val -17980"/>
              <a:gd name="adj2" fmla="val 2110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320C3C4F-7E39-F438-6C7B-67B7B1BA805F}"/>
              </a:ext>
            </a:extLst>
          </p:cNvPr>
          <p:cNvCxnSpPr>
            <a:cxnSpLocks/>
            <a:stCxn id="25" idx="1"/>
            <a:endCxn id="44" idx="1"/>
          </p:cNvCxnSpPr>
          <p:nvPr/>
        </p:nvCxnSpPr>
        <p:spPr>
          <a:xfrm rot="10800000" flipV="1">
            <a:off x="6998080" y="2261835"/>
            <a:ext cx="82455" cy="2806060"/>
          </a:xfrm>
          <a:prstGeom prst="bentConnector3">
            <a:avLst>
              <a:gd name="adj1" fmla="val 25143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2C8DD2C-808E-05C1-FA82-FE090CB9BB33}"/>
              </a:ext>
            </a:extLst>
          </p:cNvPr>
          <p:cNvSpPr txBox="1"/>
          <p:nvPr/>
        </p:nvSpPr>
        <p:spPr>
          <a:xfrm>
            <a:off x="4173054" y="3244334"/>
            <a:ext cx="88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나가기</a:t>
            </a:r>
          </a:p>
        </p:txBody>
      </p:sp>
      <p:graphicFrame>
        <p:nvGraphicFramePr>
          <p:cNvPr id="93" name="개체 92">
            <a:extLst>
              <a:ext uri="{FF2B5EF4-FFF2-40B4-BE49-F238E27FC236}">
                <a16:creationId xmlns:a16="http://schemas.microsoft.com/office/drawing/2014/main" id="{F79CB6C7-692B-8CA4-8609-522D5C92CD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582109"/>
              </p:ext>
            </p:extLst>
          </p:nvPr>
        </p:nvGraphicFramePr>
        <p:xfrm>
          <a:off x="10224741" y="6156579"/>
          <a:ext cx="12096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1209715" imgH="514350" progId="Package">
                  <p:embed/>
                </p:oleObj>
              </mc:Choice>
              <mc:Fallback>
                <p:oleObj name="포장기 셸 개체" showAsIcon="1" r:id="rId4" imgW="1209715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24741" y="6156579"/>
                        <a:ext cx="1209675" cy="514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텍스트 개체 틀 5">
            <a:extLst>
              <a:ext uri="{FF2B5EF4-FFF2-40B4-BE49-F238E27FC236}">
                <a16:creationId xmlns:a16="http://schemas.microsoft.com/office/drawing/2014/main" id="{39233621-A8F6-C3E5-7FCB-9169D960E8DD}"/>
              </a:ext>
            </a:extLst>
          </p:cNvPr>
          <p:cNvSpPr txBox="1">
            <a:spLocks/>
          </p:cNvSpPr>
          <p:nvPr/>
        </p:nvSpPr>
        <p:spPr>
          <a:xfrm>
            <a:off x="10394643" y="5344892"/>
            <a:ext cx="869875" cy="3867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ko-KR" altLang="en-US" dirty="0"/>
              <a:t>첨부 파일</a:t>
            </a:r>
            <a:r>
              <a:rPr lang="en-US" altLang="ko-KR" dirty="0"/>
              <a:t>)</a:t>
            </a: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6A9A748-418E-0A41-D238-EE8FA59167AA}"/>
              </a:ext>
            </a:extLst>
          </p:cNvPr>
          <p:cNvCxnSpPr>
            <a:cxnSpLocks/>
            <a:stCxn id="94" idx="2"/>
            <a:endCxn id="93" idx="0"/>
          </p:cNvCxnSpPr>
          <p:nvPr/>
        </p:nvCxnSpPr>
        <p:spPr>
          <a:xfrm flipH="1">
            <a:off x="10829578" y="5731606"/>
            <a:ext cx="3" cy="42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878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CE6697-1C87-4704-4FA5-B40E7E09B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FB186B4-A3FD-D413-6F6E-B175151AF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AD39936-4BD8-6B1A-6972-02F06B8E2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93A1F313-A416-E986-9CD4-36083103F8AD}"/>
              </a:ext>
            </a:extLst>
          </p:cNvPr>
          <p:cNvSpPr/>
          <p:nvPr/>
        </p:nvSpPr>
        <p:spPr>
          <a:xfrm>
            <a:off x="1953768" y="-10912"/>
            <a:ext cx="8280000" cy="6859089"/>
          </a:xfrm>
          <a:custGeom>
            <a:avLst/>
            <a:gdLst>
              <a:gd name="connsiteX0" fmla="*/ 1836143 w 8280000"/>
              <a:gd name="connsiteY0" fmla="*/ 0 h 6859089"/>
              <a:gd name="connsiteX1" fmla="*/ 6443857 w 8280000"/>
              <a:gd name="connsiteY1" fmla="*/ 0 h 6859089"/>
              <a:gd name="connsiteX2" fmla="*/ 6454713 w 8280000"/>
              <a:gd name="connsiteY2" fmla="*/ 6960 h 6859089"/>
              <a:gd name="connsiteX3" fmla="*/ 8280000 w 8280000"/>
              <a:gd name="connsiteY3" fmla="*/ 3439913 h 6859089"/>
              <a:gd name="connsiteX4" fmla="*/ 6773424 w 8280000"/>
              <a:gd name="connsiteY4" fmla="*/ 6634539 h 6859089"/>
              <a:gd name="connsiteX5" fmla="*/ 6473137 w 8280000"/>
              <a:gd name="connsiteY5" fmla="*/ 6859089 h 6859089"/>
              <a:gd name="connsiteX6" fmla="*/ 1806863 w 8280000"/>
              <a:gd name="connsiteY6" fmla="*/ 6859089 h 6859089"/>
              <a:gd name="connsiteX7" fmla="*/ 1506576 w 8280000"/>
              <a:gd name="connsiteY7" fmla="*/ 6634539 h 6859089"/>
              <a:gd name="connsiteX8" fmla="*/ 0 w 8280000"/>
              <a:gd name="connsiteY8" fmla="*/ 3439913 h 6859089"/>
              <a:gd name="connsiteX9" fmla="*/ 1825287 w 8280000"/>
              <a:gd name="connsiteY9" fmla="*/ 6960 h 685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0000" h="6859089">
                <a:moveTo>
                  <a:pt x="1836143" y="0"/>
                </a:moveTo>
                <a:lnTo>
                  <a:pt x="6443857" y="0"/>
                </a:lnTo>
                <a:lnTo>
                  <a:pt x="6454713" y="6960"/>
                </a:lnTo>
                <a:cubicBezTo>
                  <a:pt x="7555961" y="750948"/>
                  <a:pt x="8280000" y="2010876"/>
                  <a:pt x="8280000" y="3439913"/>
                </a:cubicBezTo>
                <a:cubicBezTo>
                  <a:pt x="8280000" y="4726047"/>
                  <a:pt x="7693528" y="5875202"/>
                  <a:pt x="6773424" y="6634539"/>
                </a:cubicBezTo>
                <a:lnTo>
                  <a:pt x="6473137" y="6859089"/>
                </a:lnTo>
                <a:lnTo>
                  <a:pt x="1806863" y="6859089"/>
                </a:lnTo>
                <a:lnTo>
                  <a:pt x="1506576" y="6634539"/>
                </a:lnTo>
                <a:cubicBezTo>
                  <a:pt x="586472" y="5875202"/>
                  <a:pt x="0" y="4726047"/>
                  <a:pt x="0" y="3439913"/>
                </a:cubicBezTo>
                <a:cubicBezTo>
                  <a:pt x="0" y="2010876"/>
                  <a:pt x="724040" y="750948"/>
                  <a:pt x="1825287" y="6960"/>
                </a:cubicBezTo>
                <a:close/>
              </a:path>
            </a:pathLst>
          </a:cu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227C00-44E8-83A8-1569-B26C67569891}"/>
              </a:ext>
            </a:extLst>
          </p:cNvPr>
          <p:cNvSpPr txBox="1"/>
          <p:nvPr/>
        </p:nvSpPr>
        <p:spPr>
          <a:xfrm>
            <a:off x="2553399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플레이어 </a:t>
            </a:r>
            <a:r>
              <a:rPr lang="en-US" altLang="ko-KR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Status</a:t>
            </a:r>
            <a:endParaRPr lang="ko-KR" altLang="en-US" sz="5400" dirty="0">
              <a:solidFill>
                <a:schemeClr val="bg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70948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ABB4E-37BD-3DA6-E7A0-EF1F7056D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04F5B227-4609-B029-4872-0C71E47721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5912" y="1212032"/>
            <a:ext cx="11670439" cy="5517380"/>
          </a:xfrm>
        </p:spPr>
        <p:txBody>
          <a:bodyPr/>
          <a:lstStyle/>
          <a:p>
            <a:pPr marL="171450" indent="-171450">
              <a:lnSpc>
                <a:spcPct val="10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기능 소개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플레이어의 </a:t>
            </a:r>
            <a:r>
              <a:rPr lang="en-US" altLang="ko-KR" sz="1200" dirty="0">
                <a:solidFill>
                  <a:schemeClr val="bg1"/>
                </a:solidFill>
              </a:rPr>
              <a:t>Status </a:t>
            </a:r>
            <a:r>
              <a:rPr lang="ko-KR" altLang="en-US" sz="1200" dirty="0">
                <a:solidFill>
                  <a:schemeClr val="bg1"/>
                </a:solidFill>
              </a:rPr>
              <a:t>관리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200" dirty="0">
              <a:solidFill>
                <a:srgbClr val="FF1D1D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rgbClr val="FF1D1D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A5C44A-CC36-A14C-C6BC-C06DB6E4DCB6}"/>
              </a:ext>
            </a:extLst>
          </p:cNvPr>
          <p:cNvSpPr txBox="1"/>
          <p:nvPr/>
        </p:nvSpPr>
        <p:spPr>
          <a:xfrm>
            <a:off x="315913" y="731787"/>
            <a:ext cx="1051366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플레이어 </a:t>
            </a:r>
            <a:r>
              <a:rPr lang="en-US" altLang="ko-KR" sz="1600" dirty="0">
                <a:solidFill>
                  <a:schemeClr val="bg1"/>
                </a:solidFill>
              </a:rPr>
              <a:t>Status(</a:t>
            </a:r>
            <a:r>
              <a:rPr lang="ko-KR" altLang="en-US" sz="1600" dirty="0">
                <a:solidFill>
                  <a:schemeClr val="bg1"/>
                </a:solidFill>
              </a:rPr>
              <a:t>참조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PS.cs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전부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>
                <a:solidFill>
                  <a:schemeClr val="bg1"/>
                </a:solidFill>
                <a:hlinkClick r:id="rId2"/>
              </a:rPr>
              <a:t>GitHub</a:t>
            </a:r>
            <a:r>
              <a:rPr lang="ko-KR" altLang="en-US" sz="1400" dirty="0">
                <a:solidFill>
                  <a:schemeClr val="bg1"/>
                </a:solidFill>
                <a:hlinkClick r:id="rId2"/>
              </a:rPr>
              <a:t> 링크</a:t>
            </a:r>
            <a:r>
              <a:rPr lang="en-US" altLang="ko-KR" sz="1400" dirty="0">
                <a:solidFill>
                  <a:schemeClr val="bg1"/>
                </a:solidFill>
              </a:rPr>
              <a:t>)(</a:t>
            </a:r>
            <a:r>
              <a:rPr lang="ko-KR" altLang="en-US" sz="1400" dirty="0">
                <a:solidFill>
                  <a:schemeClr val="bg1"/>
                </a:solidFill>
              </a:rPr>
              <a:t>기여도</a:t>
            </a:r>
            <a:r>
              <a:rPr lang="en-US" altLang="ko-KR" sz="1400" dirty="0">
                <a:solidFill>
                  <a:schemeClr val="bg1"/>
                </a:solidFill>
              </a:rPr>
              <a:t>:100%)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252B6A8-FD74-C86F-9894-FB324096BA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748" y="127889"/>
            <a:ext cx="466795" cy="369332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E11960EA-E8AB-2AC9-8BA7-55B29099A2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8400" y="128588"/>
            <a:ext cx="7966075" cy="368300"/>
          </a:xfrm>
        </p:spPr>
        <p:txBody>
          <a:bodyPr/>
          <a:lstStyle/>
          <a:p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Game – </a:t>
            </a:r>
            <a:r>
              <a:rPr lang="ko-KR" altLang="en-US" dirty="0"/>
              <a:t>기능 소개 </a:t>
            </a:r>
            <a:r>
              <a:rPr lang="en-US" altLang="ko-KR" dirty="0"/>
              <a:t>– AI</a:t>
            </a:r>
            <a:r>
              <a:rPr lang="ko-KR" altLang="en-US" dirty="0"/>
              <a:t> 패턴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310B3D8-07F9-112E-F6C4-A34F6630E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12" y="1849999"/>
            <a:ext cx="4729401" cy="5008001"/>
          </a:xfrm>
          <a:prstGeom prst="rect">
            <a:avLst/>
          </a:prstGeom>
        </p:spPr>
      </p:pic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846509BD-A29D-F920-F015-8EC46CE13B13}"/>
              </a:ext>
            </a:extLst>
          </p:cNvPr>
          <p:cNvSpPr txBox="1">
            <a:spLocks/>
          </p:cNvSpPr>
          <p:nvPr/>
        </p:nvSpPr>
        <p:spPr>
          <a:xfrm>
            <a:off x="5572748" y="1540716"/>
            <a:ext cx="4831728" cy="8813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작업 내용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</a:rPr>
              <a:t>플레이어의 </a:t>
            </a:r>
            <a:r>
              <a:rPr lang="en-US" altLang="ko-KR" sz="1400" dirty="0">
                <a:solidFill>
                  <a:schemeClr val="bg1"/>
                </a:solidFill>
              </a:rPr>
              <a:t>Status </a:t>
            </a:r>
            <a:r>
              <a:rPr lang="ko-KR" altLang="en-US" sz="1400" dirty="0">
                <a:solidFill>
                  <a:schemeClr val="bg1"/>
                </a:solidFill>
              </a:rPr>
              <a:t>와 </a:t>
            </a:r>
            <a:r>
              <a:rPr lang="en-US" altLang="ko-KR" sz="1400" dirty="0">
                <a:solidFill>
                  <a:schemeClr val="bg1"/>
                </a:solidFill>
              </a:rPr>
              <a:t>Status </a:t>
            </a:r>
            <a:r>
              <a:rPr lang="ko-KR" altLang="en-US" sz="1400" dirty="0">
                <a:solidFill>
                  <a:schemeClr val="bg1"/>
                </a:solidFill>
              </a:rPr>
              <a:t>증감 함수들 전반을 구현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6DE93270-DB56-CD9E-BA4E-F423469E2271}"/>
              </a:ext>
            </a:extLst>
          </p:cNvPr>
          <p:cNvSpPr txBox="1">
            <a:spLocks/>
          </p:cNvSpPr>
          <p:nvPr/>
        </p:nvSpPr>
        <p:spPr>
          <a:xfrm>
            <a:off x="10394643" y="5344892"/>
            <a:ext cx="869875" cy="3867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ko-KR" altLang="en-US" dirty="0"/>
              <a:t>첨부 파일</a:t>
            </a:r>
            <a:r>
              <a:rPr lang="en-US" altLang="ko-KR" dirty="0"/>
              <a:t>)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F8A0FDC-62F3-7BE0-6BB6-582D79639434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flipH="1">
            <a:off x="10829579" y="5731606"/>
            <a:ext cx="2" cy="33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8F8064CF-C0E7-ED5F-FD17-67EE4040B1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905851"/>
              </p:ext>
            </p:extLst>
          </p:nvPr>
        </p:nvGraphicFramePr>
        <p:xfrm>
          <a:off x="10639079" y="6066991"/>
          <a:ext cx="3810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381029" imgH="514350" progId="Package">
                  <p:embed/>
                </p:oleObj>
              </mc:Choice>
              <mc:Fallback>
                <p:oleObj name="포장기 셸 개체" showAsIcon="1" r:id="rId4" imgW="381029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39079" y="6066991"/>
                        <a:ext cx="381000" cy="514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527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199748" y="127889"/>
            <a:ext cx="466795" cy="369332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Game – </a:t>
            </a:r>
            <a:r>
              <a:rPr lang="ko-KR" altLang="en-US" dirty="0"/>
              <a:t>프로젝트 소개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4B8BBE9-AAA7-4C31-AA07-C7622097E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904502"/>
              </p:ext>
            </p:extLst>
          </p:nvPr>
        </p:nvGraphicFramePr>
        <p:xfrm>
          <a:off x="6173540" y="1256044"/>
          <a:ext cx="5790778" cy="52492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550">
                  <a:extLst>
                    <a:ext uri="{9D8B030D-6E8A-4147-A177-3AD203B41FA5}">
                      <a16:colId xmlns:a16="http://schemas.microsoft.com/office/drawing/2014/main" val="2311907265"/>
                    </a:ext>
                  </a:extLst>
                </a:gridCol>
                <a:gridCol w="4449228">
                  <a:extLst>
                    <a:ext uri="{9D8B030D-6E8A-4147-A177-3AD203B41FA5}">
                      <a16:colId xmlns:a16="http://schemas.microsoft.com/office/drawing/2014/main" val="957812369"/>
                    </a:ext>
                  </a:extLst>
                </a:gridCol>
              </a:tblGrid>
              <a:tr h="440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bg1"/>
                          </a:solidFill>
                        </a:rPr>
                        <a:t>작업 기간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2024. 03 ~ 2024.12(</a:t>
                      </a:r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예정된 종료일</a:t>
                      </a:r>
                      <a: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)</a:t>
                      </a:r>
                      <a:endParaRPr lang="ko-KR" altLang="en-US" sz="105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839876"/>
                  </a:ext>
                </a:extLst>
              </a:tr>
              <a:tr h="404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bg1"/>
                          </a:solidFill>
                        </a:rPr>
                        <a:t>인력 구성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BE 2</a:t>
                      </a:r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명 </a:t>
                      </a:r>
                      <a: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/ FE 2</a:t>
                      </a:r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413416"/>
                  </a:ext>
                </a:extLst>
              </a:tr>
              <a:tr h="4132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bg1"/>
                          </a:solidFill>
                        </a:rPr>
                        <a:t>프로젝트 내용 및 목적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대학 강의 과정에서 만들어진 팀과 함께 학점 관리와 동시에 평소 해보고 싶었던 게임 제작을 위해 </a:t>
                      </a:r>
                      <a: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Unity</a:t>
                      </a:r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를 사용하여 게임 제작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427350"/>
                  </a:ext>
                </a:extLst>
              </a:tr>
              <a:tr h="28029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bg1"/>
                          </a:solidFill>
                        </a:rPr>
                        <a:t>주요 업무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bg1"/>
                          </a:solidFill>
                        </a:rPr>
                        <a:t>및 상세 역할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이벤트 제작</a:t>
                      </a:r>
                      <a:b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</a:br>
                      <a: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-&gt; </a:t>
                      </a:r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플레이어가 특정 타일에 도착했을 시 발생하는 이벤트</a:t>
                      </a:r>
                      <a:endParaRPr lang="en-US" altLang="ko-KR" sz="105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함수 제작</a:t>
                      </a:r>
                      <a:b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</a:br>
                      <a: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-&gt; UI </a:t>
                      </a:r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클릭 시 이벤트 및 플레이 구현</a:t>
                      </a:r>
                      <a:b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</a:br>
                      <a: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-&gt; </a:t>
                      </a:r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보스 패턴 등 방해요소 구현</a:t>
                      </a:r>
                      <a:b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</a:br>
                      <a: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-&gt; </a:t>
                      </a:r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퀘스트 생성 및 클리어 후</a:t>
                      </a:r>
                      <a: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보상 지급 구현</a:t>
                      </a:r>
                      <a:endParaRPr lang="en-US" altLang="ko-KR" sz="105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플레이어 </a:t>
                      </a:r>
                      <a: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Status </a:t>
                      </a:r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제작</a:t>
                      </a:r>
                      <a:b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</a:br>
                      <a: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-&gt; </a:t>
                      </a:r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플레이어의 체력</a:t>
                      </a:r>
                      <a: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(HP), </a:t>
                      </a:r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활동가능수치</a:t>
                      </a:r>
                      <a: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(AP) </a:t>
                      </a:r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등을 구현</a:t>
                      </a:r>
                      <a:endParaRPr lang="en-US" altLang="ko-KR" sz="105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타일 </a:t>
                      </a:r>
                      <a: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Prefab </a:t>
                      </a:r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구현</a:t>
                      </a:r>
                      <a:b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</a:br>
                      <a: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-&gt; </a:t>
                      </a:r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타일 이미지가 잘못되어도 게임 시작 시 타일에 맞는 이미지로 바뀌도록 함수 제작</a:t>
                      </a:r>
                      <a:b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</a:br>
                      <a: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-&gt; </a:t>
                      </a:r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타일의 타입이 변할 때 타일의 이미지도 같이 바뀌도록 함수 제작</a:t>
                      </a:r>
                      <a:endParaRPr lang="en-US" altLang="ko-KR" sz="105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오브젝트 변화 구현</a:t>
                      </a:r>
                      <a:b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</a:br>
                      <a: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-&gt; </a:t>
                      </a:r>
                      <a:r>
                        <a:rPr lang="ko-KR" altLang="en-US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타일이 변화하는 패턴 발동 시 그에 맞는 오브젝트가 같이 변화하도록 함수 제작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314092"/>
                  </a:ext>
                </a:extLst>
              </a:tr>
              <a:tr h="562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bg1"/>
                          </a:solidFill>
                        </a:rPr>
                        <a:t>사용언어</a:t>
                      </a:r>
                      <a:endParaRPr lang="en-US" altLang="ko-KR" sz="105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b="1" dirty="0">
                          <a:solidFill>
                            <a:schemeClr val="bg1"/>
                          </a:solidFill>
                        </a:rPr>
                        <a:t>및 개발 환경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05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C#, Unity, GitHub</a:t>
                      </a:r>
                      <a:endParaRPr lang="ko-KR" altLang="en-US" sz="1050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16170"/>
                  </a:ext>
                </a:extLst>
              </a:tr>
              <a:tr h="625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GIT HUB</a:t>
                      </a:r>
                      <a:br>
                        <a:rPr lang="en-US" altLang="ko-KR" sz="105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50" b="1" dirty="0">
                          <a:solidFill>
                            <a:schemeClr val="bg1"/>
                          </a:solidFill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ko-KR" altLang="en-US" sz="1050" b="1" kern="1200" dirty="0">
                          <a:solidFill>
                            <a:srgbClr val="7899D4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만든 게임</a:t>
                      </a:r>
                      <a:r>
                        <a:rPr lang="en-US" altLang="ko-KR" sz="1050" b="1" kern="1200" dirty="0">
                          <a:solidFill>
                            <a:srgbClr val="7899D4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: https://github.com/caseover/Game</a:t>
                      </a:r>
                      <a:endParaRPr lang="en-US" altLang="ko-KR" sz="1050" b="1" kern="1200" dirty="0">
                        <a:solidFill>
                          <a:srgbClr val="7899D4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7899D4"/>
                          </a:solidFill>
                          <a:hlinkClick r:id="rId3"/>
                        </a:rPr>
                        <a:t>소스코드 </a:t>
                      </a:r>
                      <a:r>
                        <a:rPr lang="en-US" altLang="ko-KR" sz="1050" b="1" dirty="0">
                          <a:solidFill>
                            <a:srgbClr val="7899D4"/>
                          </a:solidFill>
                          <a:hlinkClick r:id="rId3"/>
                        </a:rPr>
                        <a:t>: https://github.com/caseover/Job</a:t>
                      </a:r>
                      <a:endParaRPr lang="ko-KR" altLang="en-US" sz="1050" b="1" dirty="0">
                        <a:solidFill>
                          <a:srgbClr val="7899D4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703793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2518E9FE-32EB-FAAC-CB9E-66626DEBB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37" y="3707939"/>
            <a:ext cx="4973024" cy="27973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E9282-AE6C-2B27-1270-9697396D7564}"/>
              </a:ext>
            </a:extLst>
          </p:cNvPr>
          <p:cNvSpPr txBox="1"/>
          <p:nvPr/>
        </p:nvSpPr>
        <p:spPr>
          <a:xfrm>
            <a:off x="6173541" y="790298"/>
            <a:ext cx="382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3B87EA-2BF2-48BF-796D-1F2BD156F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37" y="790298"/>
            <a:ext cx="4973024" cy="269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78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8">
            <a:extLst>
              <a:ext uri="{FF2B5EF4-FFF2-40B4-BE49-F238E27FC236}">
                <a16:creationId xmlns:a16="http://schemas.microsoft.com/office/drawing/2014/main" id="{823649D8-C778-730B-001C-AE679A499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37271"/>
              </p:ext>
            </p:extLst>
          </p:nvPr>
        </p:nvGraphicFramePr>
        <p:xfrm>
          <a:off x="8963025" y="5807374"/>
          <a:ext cx="3136074" cy="732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7326">
                  <a:extLst>
                    <a:ext uri="{9D8B030D-6E8A-4147-A177-3AD203B41FA5}">
                      <a16:colId xmlns:a16="http://schemas.microsoft.com/office/drawing/2014/main" val="4193555416"/>
                    </a:ext>
                  </a:extLst>
                </a:gridCol>
                <a:gridCol w="2368748">
                  <a:extLst>
                    <a:ext uri="{9D8B030D-6E8A-4147-A177-3AD203B41FA5}">
                      <a16:colId xmlns:a16="http://schemas.microsoft.com/office/drawing/2014/main" val="3573966473"/>
                    </a:ext>
                  </a:extLst>
                </a:gridCol>
              </a:tblGrid>
              <a:tr h="3582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곽영빈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882532"/>
                  </a:ext>
                </a:extLst>
              </a:tr>
              <a:tr h="374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rhkrdudqls@naver.com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851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898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93AE67-18F7-195D-B5B0-ABEB53C29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600C5DA-27D2-31DA-3BDA-61AA487E6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5A95119-297F-DFAC-DFEB-4953E1025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2BF89F6-07FE-1331-4018-6C57D88FAA6D}"/>
              </a:ext>
            </a:extLst>
          </p:cNvPr>
          <p:cNvSpPr/>
          <p:nvPr/>
        </p:nvSpPr>
        <p:spPr>
          <a:xfrm>
            <a:off x="1953768" y="-10912"/>
            <a:ext cx="8280000" cy="6859089"/>
          </a:xfrm>
          <a:custGeom>
            <a:avLst/>
            <a:gdLst>
              <a:gd name="connsiteX0" fmla="*/ 1836143 w 8280000"/>
              <a:gd name="connsiteY0" fmla="*/ 0 h 6859089"/>
              <a:gd name="connsiteX1" fmla="*/ 6443857 w 8280000"/>
              <a:gd name="connsiteY1" fmla="*/ 0 h 6859089"/>
              <a:gd name="connsiteX2" fmla="*/ 6454713 w 8280000"/>
              <a:gd name="connsiteY2" fmla="*/ 6960 h 6859089"/>
              <a:gd name="connsiteX3" fmla="*/ 8280000 w 8280000"/>
              <a:gd name="connsiteY3" fmla="*/ 3439913 h 6859089"/>
              <a:gd name="connsiteX4" fmla="*/ 6773424 w 8280000"/>
              <a:gd name="connsiteY4" fmla="*/ 6634539 h 6859089"/>
              <a:gd name="connsiteX5" fmla="*/ 6473137 w 8280000"/>
              <a:gd name="connsiteY5" fmla="*/ 6859089 h 6859089"/>
              <a:gd name="connsiteX6" fmla="*/ 1806863 w 8280000"/>
              <a:gd name="connsiteY6" fmla="*/ 6859089 h 6859089"/>
              <a:gd name="connsiteX7" fmla="*/ 1506576 w 8280000"/>
              <a:gd name="connsiteY7" fmla="*/ 6634539 h 6859089"/>
              <a:gd name="connsiteX8" fmla="*/ 0 w 8280000"/>
              <a:gd name="connsiteY8" fmla="*/ 3439913 h 6859089"/>
              <a:gd name="connsiteX9" fmla="*/ 1825287 w 8280000"/>
              <a:gd name="connsiteY9" fmla="*/ 6960 h 685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0000" h="6859089">
                <a:moveTo>
                  <a:pt x="1836143" y="0"/>
                </a:moveTo>
                <a:lnTo>
                  <a:pt x="6443857" y="0"/>
                </a:lnTo>
                <a:lnTo>
                  <a:pt x="6454713" y="6960"/>
                </a:lnTo>
                <a:cubicBezTo>
                  <a:pt x="7555961" y="750948"/>
                  <a:pt x="8280000" y="2010876"/>
                  <a:pt x="8280000" y="3439913"/>
                </a:cubicBezTo>
                <a:cubicBezTo>
                  <a:pt x="8280000" y="4726047"/>
                  <a:pt x="7693528" y="5875202"/>
                  <a:pt x="6773424" y="6634539"/>
                </a:cubicBezTo>
                <a:lnTo>
                  <a:pt x="6473137" y="6859089"/>
                </a:lnTo>
                <a:lnTo>
                  <a:pt x="1806863" y="6859089"/>
                </a:lnTo>
                <a:lnTo>
                  <a:pt x="1506576" y="6634539"/>
                </a:lnTo>
                <a:cubicBezTo>
                  <a:pt x="586472" y="5875202"/>
                  <a:pt x="0" y="4726047"/>
                  <a:pt x="0" y="3439913"/>
                </a:cubicBezTo>
                <a:cubicBezTo>
                  <a:pt x="0" y="2010876"/>
                  <a:pt x="724040" y="750948"/>
                  <a:pt x="1825287" y="6960"/>
                </a:cubicBezTo>
                <a:close/>
              </a:path>
            </a:pathLst>
          </a:cu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5C73D7-EDBA-1F4C-0CF3-E327A03BB084}"/>
              </a:ext>
            </a:extLst>
          </p:cNvPr>
          <p:cNvSpPr txBox="1"/>
          <p:nvPr/>
        </p:nvSpPr>
        <p:spPr>
          <a:xfrm>
            <a:off x="2553399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기능 소개 </a:t>
            </a:r>
            <a:r>
              <a:rPr lang="en-US" altLang="ko-KR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– </a:t>
            </a:r>
            <a:r>
              <a:rPr lang="ko-KR" alt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기본 버튼</a:t>
            </a:r>
          </a:p>
        </p:txBody>
      </p:sp>
    </p:spTree>
    <p:extLst>
      <p:ext uri="{BB962C8B-B14F-4D97-AF65-F5344CB8AC3E}">
        <p14:creationId xmlns:p14="http://schemas.microsoft.com/office/powerpoint/2010/main" val="93649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FF9363-F248-FFD7-A4C6-B668D79D8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553" y="244677"/>
            <a:ext cx="6702894" cy="3631401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EE34BF4-3985-4170-607C-275EC05CA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968482"/>
              </p:ext>
            </p:extLst>
          </p:nvPr>
        </p:nvGraphicFramePr>
        <p:xfrm>
          <a:off x="2032000" y="4248797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2789950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36062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726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주사위 굴리기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15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턴 </a:t>
                      </a:r>
                      <a:r>
                        <a:rPr lang="ko-KR" altLang="en-US" dirty="0" err="1"/>
                        <a:t>스킵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05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턴 종료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19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재료 수집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51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00350"/>
                  </a:ext>
                </a:extLst>
              </a:tr>
            </a:tbl>
          </a:graphicData>
        </a:graphic>
      </p:graphicFrame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09C390E5-7A05-16DC-B054-EE595C308CC5}"/>
              </a:ext>
            </a:extLst>
          </p:cNvPr>
          <p:cNvSpPr/>
          <p:nvPr/>
        </p:nvSpPr>
        <p:spPr>
          <a:xfrm>
            <a:off x="2744553" y="3294044"/>
            <a:ext cx="990165" cy="231354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974CD981-6B49-5A79-4081-6F8CD49A6BED}"/>
              </a:ext>
            </a:extLst>
          </p:cNvPr>
          <p:cNvSpPr/>
          <p:nvPr/>
        </p:nvSpPr>
        <p:spPr>
          <a:xfrm>
            <a:off x="2744553" y="3480403"/>
            <a:ext cx="990165" cy="231354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C110E29-68C9-8F0A-F3AA-808498549477}"/>
              </a:ext>
            </a:extLst>
          </p:cNvPr>
          <p:cNvSpPr/>
          <p:nvPr/>
        </p:nvSpPr>
        <p:spPr>
          <a:xfrm>
            <a:off x="2744552" y="3678241"/>
            <a:ext cx="990165" cy="231354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F8A50ABD-CA9F-ED67-FB79-0891C52CE96C}"/>
              </a:ext>
            </a:extLst>
          </p:cNvPr>
          <p:cNvSpPr/>
          <p:nvPr/>
        </p:nvSpPr>
        <p:spPr>
          <a:xfrm>
            <a:off x="1744477" y="2203106"/>
            <a:ext cx="360000" cy="3600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4EDF72E-9814-705F-ADA1-DE1F0EA03DAF}"/>
              </a:ext>
            </a:extLst>
          </p:cNvPr>
          <p:cNvCxnSpPr>
            <a:stCxn id="4" idx="1"/>
            <a:endCxn id="7" idx="6"/>
          </p:cNvCxnSpPr>
          <p:nvPr/>
        </p:nvCxnSpPr>
        <p:spPr>
          <a:xfrm flipH="1" flipV="1">
            <a:off x="2104477" y="2383106"/>
            <a:ext cx="640076" cy="102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D29F8067-2A48-F965-A6B7-86EC664FA204}"/>
              </a:ext>
            </a:extLst>
          </p:cNvPr>
          <p:cNvSpPr/>
          <p:nvPr/>
        </p:nvSpPr>
        <p:spPr>
          <a:xfrm>
            <a:off x="1744477" y="2790288"/>
            <a:ext cx="360000" cy="3600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B9A88A2-D355-5412-DC99-E67B16A8AEF5}"/>
              </a:ext>
            </a:extLst>
          </p:cNvPr>
          <p:cNvCxnSpPr>
            <a:cxnSpLocks/>
            <a:stCxn id="5" idx="1"/>
            <a:endCxn id="10" idx="6"/>
          </p:cNvCxnSpPr>
          <p:nvPr/>
        </p:nvCxnSpPr>
        <p:spPr>
          <a:xfrm flipH="1" flipV="1">
            <a:off x="2104477" y="2970288"/>
            <a:ext cx="640076" cy="62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A9CCB6F6-25F6-DA38-5CA0-CE016BDC8645}"/>
              </a:ext>
            </a:extLst>
          </p:cNvPr>
          <p:cNvSpPr/>
          <p:nvPr/>
        </p:nvSpPr>
        <p:spPr>
          <a:xfrm>
            <a:off x="1744477" y="3347713"/>
            <a:ext cx="360000" cy="3600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9E06DD7-B07D-F6F1-7620-32C4F853DB56}"/>
              </a:ext>
            </a:extLst>
          </p:cNvPr>
          <p:cNvCxnSpPr>
            <a:cxnSpLocks/>
            <a:stCxn id="6" idx="1"/>
            <a:endCxn id="12" idx="6"/>
          </p:cNvCxnSpPr>
          <p:nvPr/>
        </p:nvCxnSpPr>
        <p:spPr>
          <a:xfrm flipH="1" flipV="1">
            <a:off x="2104477" y="3527713"/>
            <a:ext cx="640075" cy="266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9AC3BC7F-4488-B9F2-3FA3-2EE06645EA8B}"/>
              </a:ext>
            </a:extLst>
          </p:cNvPr>
          <p:cNvSpPr/>
          <p:nvPr/>
        </p:nvSpPr>
        <p:spPr>
          <a:xfrm>
            <a:off x="8457282" y="3661483"/>
            <a:ext cx="990165" cy="231354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71E2EA3F-DAC1-3F6A-CB6F-D6BD0525B6AB}"/>
              </a:ext>
            </a:extLst>
          </p:cNvPr>
          <p:cNvSpPr/>
          <p:nvPr/>
        </p:nvSpPr>
        <p:spPr>
          <a:xfrm>
            <a:off x="10087523" y="3076943"/>
            <a:ext cx="360000" cy="3600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C1D916-8BF0-0F75-6BBF-D07F76DA73E6}"/>
              </a:ext>
            </a:extLst>
          </p:cNvPr>
          <p:cNvCxnSpPr>
            <a:cxnSpLocks/>
            <a:stCxn id="20" idx="3"/>
            <a:endCxn id="21" idx="2"/>
          </p:cNvCxnSpPr>
          <p:nvPr/>
        </p:nvCxnSpPr>
        <p:spPr>
          <a:xfrm flipV="1">
            <a:off x="9447447" y="3256943"/>
            <a:ext cx="640076" cy="52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7FA98B8E-C914-3954-DD29-1A571D5376FE}"/>
              </a:ext>
            </a:extLst>
          </p:cNvPr>
          <p:cNvSpPr/>
          <p:nvPr/>
        </p:nvSpPr>
        <p:spPr>
          <a:xfrm>
            <a:off x="8457282" y="1940822"/>
            <a:ext cx="990165" cy="231354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004CC8B2-71C5-EE31-F233-5F19439B036A}"/>
              </a:ext>
            </a:extLst>
          </p:cNvPr>
          <p:cNvSpPr/>
          <p:nvPr/>
        </p:nvSpPr>
        <p:spPr>
          <a:xfrm>
            <a:off x="10087523" y="1356282"/>
            <a:ext cx="360000" cy="3600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4496BBA-904D-A411-B92C-9833D14ED4EE}"/>
              </a:ext>
            </a:extLst>
          </p:cNvPr>
          <p:cNvCxnSpPr>
            <a:cxnSpLocks/>
            <a:stCxn id="28" idx="3"/>
            <a:endCxn id="29" idx="2"/>
          </p:cNvCxnSpPr>
          <p:nvPr/>
        </p:nvCxnSpPr>
        <p:spPr>
          <a:xfrm flipV="1">
            <a:off x="9447447" y="1536282"/>
            <a:ext cx="640076" cy="52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01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0CBED80E-FCFF-651E-C849-D89DBCD3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2" y="1894058"/>
            <a:ext cx="4437783" cy="4489186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1199748" y="127889"/>
            <a:ext cx="466795" cy="369332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4A0A5D51-42E1-ECEE-E455-E2D31891C9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5912" y="1212032"/>
            <a:ext cx="4667323" cy="3662665"/>
          </a:xfrm>
        </p:spPr>
        <p:txBody>
          <a:bodyPr/>
          <a:lstStyle/>
          <a:p>
            <a:pPr marL="171450" indent="-171450">
              <a:lnSpc>
                <a:spcPct val="10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기능 소개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버튼 클릭 시 </a:t>
            </a:r>
            <a:r>
              <a:rPr lang="ko-KR" altLang="en-US" sz="1200" dirty="0">
                <a:solidFill>
                  <a:srgbClr val="FF1D1D"/>
                </a:solidFill>
              </a:rPr>
              <a:t>주사위를 굴려 플레이어가</a:t>
            </a:r>
            <a:r>
              <a:rPr lang="en-US" altLang="ko-KR" sz="1200" dirty="0">
                <a:solidFill>
                  <a:srgbClr val="FF1D1D"/>
                </a:solidFill>
              </a:rPr>
              <a:t> </a:t>
            </a:r>
            <a:r>
              <a:rPr lang="ko-KR" altLang="en-US" sz="1200" dirty="0">
                <a:solidFill>
                  <a:srgbClr val="FF1D1D"/>
                </a:solidFill>
              </a:rPr>
              <a:t>움직임</a:t>
            </a:r>
            <a:endParaRPr lang="en-US" altLang="ko-KR" dirty="0">
              <a:solidFill>
                <a:srgbClr val="FF1D1D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E487C-F024-8196-9597-B156C9B7B4B4}"/>
              </a:ext>
            </a:extLst>
          </p:cNvPr>
          <p:cNvSpPr txBox="1"/>
          <p:nvPr/>
        </p:nvSpPr>
        <p:spPr>
          <a:xfrm>
            <a:off x="315912" y="731787"/>
            <a:ext cx="1051366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주사위 굴리기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참조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RollDice.cs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전부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>
                <a:solidFill>
                  <a:schemeClr val="bg1"/>
                </a:solidFill>
                <a:hlinkClick r:id="rId3"/>
              </a:rPr>
              <a:t>GitHub</a:t>
            </a:r>
            <a:r>
              <a:rPr lang="ko-KR" altLang="en-US" sz="1400" dirty="0">
                <a:solidFill>
                  <a:schemeClr val="bg1"/>
                </a:solidFill>
                <a:hlinkClick r:id="rId3"/>
              </a:rPr>
              <a:t> 링크</a:t>
            </a:r>
            <a:r>
              <a:rPr lang="en-US" altLang="ko-KR" sz="1400" dirty="0">
                <a:solidFill>
                  <a:schemeClr val="bg1"/>
                </a:solidFill>
              </a:rPr>
              <a:t>)(</a:t>
            </a:r>
            <a:r>
              <a:rPr lang="ko-KR" altLang="en-US" sz="1400" dirty="0">
                <a:solidFill>
                  <a:schemeClr val="bg1"/>
                </a:solidFill>
              </a:rPr>
              <a:t>기여도</a:t>
            </a:r>
            <a:r>
              <a:rPr lang="en-US" altLang="ko-KR" sz="1400" dirty="0">
                <a:solidFill>
                  <a:schemeClr val="bg1"/>
                </a:solidFill>
              </a:rPr>
              <a:t>: 100%)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2FF0F3A0-95D5-3DAA-915B-F2FDB940D0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8400" y="128588"/>
            <a:ext cx="7966075" cy="368300"/>
          </a:xfrm>
        </p:spPr>
        <p:txBody>
          <a:bodyPr/>
          <a:lstStyle/>
          <a:p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Game – </a:t>
            </a:r>
            <a:r>
              <a:rPr lang="ko-KR" altLang="en-US" dirty="0"/>
              <a:t>기능 소개 </a:t>
            </a:r>
            <a:r>
              <a:rPr lang="en-US" altLang="ko-KR" dirty="0"/>
              <a:t>– </a:t>
            </a:r>
            <a:r>
              <a:rPr lang="ko-KR" altLang="en-US" dirty="0"/>
              <a:t>기본 버튼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406B6D-9FA5-823E-934E-E95D1D78174B}"/>
              </a:ext>
            </a:extLst>
          </p:cNvPr>
          <p:cNvSpPr txBox="1"/>
          <p:nvPr/>
        </p:nvSpPr>
        <p:spPr>
          <a:xfrm>
            <a:off x="6727262" y="1709392"/>
            <a:ext cx="1726341" cy="369332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버튼 클릭 대기</a:t>
            </a:r>
          </a:p>
        </p:txBody>
      </p:sp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1C86054B-E2F2-44B2-C0A7-A8AB6A753B8B}"/>
              </a:ext>
            </a:extLst>
          </p:cNvPr>
          <p:cNvSpPr/>
          <p:nvPr/>
        </p:nvSpPr>
        <p:spPr>
          <a:xfrm>
            <a:off x="6615340" y="3024218"/>
            <a:ext cx="2104222" cy="809563"/>
          </a:xfrm>
          <a:prstGeom prst="flowChartDecision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버튼을 눌렀는가</a:t>
            </a:r>
            <a:r>
              <a:rPr lang="en-US" altLang="ko-KR" sz="1600" dirty="0">
                <a:solidFill>
                  <a:schemeClr val="tx1"/>
                </a:solidFill>
              </a:rPr>
              <a:t>?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9E748-9CCB-075C-4E24-50F91EDF3C4C}"/>
              </a:ext>
            </a:extLst>
          </p:cNvPr>
          <p:cNvSpPr txBox="1"/>
          <p:nvPr/>
        </p:nvSpPr>
        <p:spPr>
          <a:xfrm>
            <a:off x="9521679" y="3244333"/>
            <a:ext cx="1654361" cy="369332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주사위 굴리기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97B043-3082-683D-D612-BE0A9AA8BB23}"/>
              </a:ext>
            </a:extLst>
          </p:cNvPr>
          <p:cNvCxnSpPr>
            <a:cxnSpLocks/>
          </p:cNvCxnSpPr>
          <p:nvPr/>
        </p:nvCxnSpPr>
        <p:spPr>
          <a:xfrm>
            <a:off x="7667451" y="2152381"/>
            <a:ext cx="0" cy="913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B1DBAAB-398D-1FBC-1727-4F253AADA2C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8719562" y="3428999"/>
            <a:ext cx="8021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962C7323-5A7A-76E2-4424-6DE0EC7D30A5}"/>
              </a:ext>
            </a:extLst>
          </p:cNvPr>
          <p:cNvCxnSpPr>
            <a:cxnSpLocks/>
            <a:stCxn id="2" idx="1"/>
            <a:endCxn id="27" idx="1"/>
          </p:cNvCxnSpPr>
          <p:nvPr/>
        </p:nvCxnSpPr>
        <p:spPr>
          <a:xfrm rot="10800000" flipH="1">
            <a:off x="6615340" y="1894058"/>
            <a:ext cx="111922" cy="1534942"/>
          </a:xfrm>
          <a:prstGeom prst="bentConnector3">
            <a:avLst>
              <a:gd name="adj1" fmla="val -2042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9F1C51D-C60A-8DC5-1C8A-6C2FBCE897CA}"/>
              </a:ext>
            </a:extLst>
          </p:cNvPr>
          <p:cNvSpPr txBox="1"/>
          <p:nvPr/>
        </p:nvSpPr>
        <p:spPr>
          <a:xfrm>
            <a:off x="8897809" y="2979532"/>
            <a:ext cx="42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ECCDDE-9667-2787-3700-6B18DDE11DB6}"/>
              </a:ext>
            </a:extLst>
          </p:cNvPr>
          <p:cNvSpPr txBox="1"/>
          <p:nvPr/>
        </p:nvSpPr>
        <p:spPr>
          <a:xfrm>
            <a:off x="5451940" y="2476863"/>
            <a:ext cx="93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아니요</a:t>
            </a:r>
          </a:p>
        </p:txBody>
      </p:sp>
      <p:sp>
        <p:nvSpPr>
          <p:cNvPr id="52" name="텍스트 개체 틀 5">
            <a:extLst>
              <a:ext uri="{FF2B5EF4-FFF2-40B4-BE49-F238E27FC236}">
                <a16:creationId xmlns:a16="http://schemas.microsoft.com/office/drawing/2014/main" id="{52FD4FAA-082D-8E15-A377-15628439FD7B}"/>
              </a:ext>
            </a:extLst>
          </p:cNvPr>
          <p:cNvSpPr txBox="1">
            <a:spLocks/>
          </p:cNvSpPr>
          <p:nvPr/>
        </p:nvSpPr>
        <p:spPr>
          <a:xfrm>
            <a:off x="5451940" y="3979432"/>
            <a:ext cx="5928484" cy="9791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작업 내용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버튼 클릭 시 주사위를 막고 있는 </a:t>
            </a:r>
            <a:r>
              <a:rPr lang="en-US" altLang="ko-KR" sz="1200" dirty="0">
                <a:solidFill>
                  <a:schemeClr val="bg1"/>
                </a:solidFill>
              </a:rPr>
              <a:t>bool </a:t>
            </a:r>
            <a:r>
              <a:rPr lang="ko-KR" altLang="en-US" sz="1200" dirty="0">
                <a:solidFill>
                  <a:schemeClr val="bg1"/>
                </a:solidFill>
              </a:rPr>
              <a:t>값을 변경해 주사위를 굴림 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>
              <a:solidFill>
                <a:schemeClr val="bg1"/>
              </a:solidFill>
            </a:endParaRPr>
          </a:p>
        </p:txBody>
      </p:sp>
      <p:graphicFrame>
        <p:nvGraphicFramePr>
          <p:cNvPr id="57" name="개체 56">
            <a:extLst>
              <a:ext uri="{FF2B5EF4-FFF2-40B4-BE49-F238E27FC236}">
                <a16:creationId xmlns:a16="http://schemas.microsoft.com/office/drawing/2014/main" id="{83101AC9-9EBD-D76B-4C07-E018892D20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206515"/>
              </p:ext>
            </p:extLst>
          </p:nvPr>
        </p:nvGraphicFramePr>
        <p:xfrm>
          <a:off x="10200355" y="5881583"/>
          <a:ext cx="6953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695430" imgH="514350" progId="Package">
                  <p:embed/>
                </p:oleObj>
              </mc:Choice>
              <mc:Fallback>
                <p:oleObj name="포장기 셸 개체" showAsIcon="1" r:id="rId4" imgW="695430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00355" y="5881583"/>
                        <a:ext cx="695325" cy="514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텍스트 개체 틀 5">
            <a:extLst>
              <a:ext uri="{FF2B5EF4-FFF2-40B4-BE49-F238E27FC236}">
                <a16:creationId xmlns:a16="http://schemas.microsoft.com/office/drawing/2014/main" id="{C2DDE36E-2D18-620B-B801-0F5F911EFBD7}"/>
              </a:ext>
            </a:extLst>
          </p:cNvPr>
          <p:cNvSpPr txBox="1">
            <a:spLocks/>
          </p:cNvSpPr>
          <p:nvPr/>
        </p:nvSpPr>
        <p:spPr>
          <a:xfrm>
            <a:off x="10113079" y="5131040"/>
            <a:ext cx="869875" cy="3867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ko-KR" altLang="en-US" dirty="0"/>
              <a:t>첨부 파일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272B380-E618-F9BF-67E9-D69893098984}"/>
              </a:ext>
            </a:extLst>
          </p:cNvPr>
          <p:cNvCxnSpPr>
            <a:cxnSpLocks/>
            <a:stCxn id="58" idx="2"/>
            <a:endCxn id="57" idx="0"/>
          </p:cNvCxnSpPr>
          <p:nvPr/>
        </p:nvCxnSpPr>
        <p:spPr>
          <a:xfrm>
            <a:off x="10548017" y="5517754"/>
            <a:ext cx="0" cy="363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831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65776-1532-65A0-BD13-AE9C48488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BFFD8A2-8AF0-ACE7-1763-AF93426A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76" y="1880665"/>
            <a:ext cx="4529668" cy="4615457"/>
          </a:xfrm>
          <a:prstGeom prst="rect">
            <a:avLst/>
          </a:prstGeom>
        </p:spPr>
      </p:pic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22CAE224-2A86-E79A-A09A-3CA972D64D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5912" y="1212032"/>
            <a:ext cx="4654063" cy="1916758"/>
          </a:xfrm>
        </p:spPr>
        <p:txBody>
          <a:bodyPr/>
          <a:lstStyle/>
          <a:p>
            <a:pPr marL="171450" indent="-171450">
              <a:lnSpc>
                <a:spcPct val="10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기능 소개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버튼 클릭 시 </a:t>
            </a:r>
            <a:r>
              <a:rPr lang="ko-KR" altLang="en-US" sz="1200" dirty="0">
                <a:solidFill>
                  <a:srgbClr val="FF1D1D"/>
                </a:solidFill>
              </a:rPr>
              <a:t>턴을 종료함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이후 </a:t>
            </a:r>
            <a:r>
              <a:rPr lang="en-US" altLang="ko-KR" sz="1200" dirty="0">
                <a:solidFill>
                  <a:srgbClr val="FF1D1D"/>
                </a:solidFill>
              </a:rPr>
              <a:t>AI</a:t>
            </a:r>
            <a:r>
              <a:rPr lang="ko-KR" altLang="en-US" sz="1200" dirty="0">
                <a:solidFill>
                  <a:srgbClr val="FF1D1D"/>
                </a:solidFill>
              </a:rPr>
              <a:t>에게 턴을 넘겨주도록 구현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FF0E642-C56C-C70C-156D-1B7CECE75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748" y="127889"/>
            <a:ext cx="466795" cy="369332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134D7651-B2E4-8B53-E1C1-1589838986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8400" y="128588"/>
            <a:ext cx="7966075" cy="368300"/>
          </a:xfrm>
        </p:spPr>
        <p:txBody>
          <a:bodyPr/>
          <a:lstStyle/>
          <a:p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Game – </a:t>
            </a:r>
            <a:r>
              <a:rPr lang="ko-KR" altLang="en-US" dirty="0"/>
              <a:t>기능 소개 </a:t>
            </a:r>
            <a:r>
              <a:rPr lang="en-US" altLang="ko-KR" dirty="0"/>
              <a:t>– </a:t>
            </a:r>
            <a:r>
              <a:rPr lang="ko-KR" altLang="en-US" dirty="0"/>
              <a:t>기본 버튼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60CA8-E173-EFCE-36C4-0636CDD6693C}"/>
              </a:ext>
            </a:extLst>
          </p:cNvPr>
          <p:cNvSpPr txBox="1"/>
          <p:nvPr/>
        </p:nvSpPr>
        <p:spPr>
          <a:xfrm>
            <a:off x="315913" y="731787"/>
            <a:ext cx="1051366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턴 종료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참조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en-US" altLang="ko-KR" sz="1600" dirty="0" err="1">
                <a:solidFill>
                  <a:schemeClr val="bg1"/>
                </a:solidFill>
              </a:rPr>
              <a:t>EndTurn.cs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전부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>
                <a:solidFill>
                  <a:schemeClr val="bg1"/>
                </a:solidFill>
                <a:hlinkClick r:id="rId3"/>
              </a:rPr>
              <a:t>GitHub</a:t>
            </a:r>
            <a:r>
              <a:rPr lang="ko-KR" altLang="en-US" sz="1400" dirty="0">
                <a:solidFill>
                  <a:schemeClr val="bg1"/>
                </a:solidFill>
                <a:hlinkClick r:id="rId3"/>
              </a:rPr>
              <a:t> 링크</a:t>
            </a:r>
            <a:r>
              <a:rPr lang="en-US" altLang="ko-KR" sz="1400" dirty="0">
                <a:solidFill>
                  <a:schemeClr val="bg1"/>
                </a:solidFill>
              </a:rPr>
              <a:t>)(</a:t>
            </a:r>
            <a:r>
              <a:rPr lang="ko-KR" altLang="en-US" sz="1400" dirty="0">
                <a:solidFill>
                  <a:schemeClr val="bg1"/>
                </a:solidFill>
              </a:rPr>
              <a:t>기여도</a:t>
            </a:r>
            <a:r>
              <a:rPr lang="en-US" altLang="ko-KR" sz="1400" dirty="0">
                <a:solidFill>
                  <a:schemeClr val="bg1"/>
                </a:solidFill>
              </a:rPr>
              <a:t>: 100%)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B8490-4CC0-1035-09BA-E10074801D5E}"/>
              </a:ext>
            </a:extLst>
          </p:cNvPr>
          <p:cNvSpPr txBox="1"/>
          <p:nvPr/>
        </p:nvSpPr>
        <p:spPr>
          <a:xfrm>
            <a:off x="7372398" y="1695999"/>
            <a:ext cx="1726341" cy="369332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버튼 클릭 대기</a:t>
            </a:r>
          </a:p>
        </p:txBody>
      </p: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7E9DAD04-96E6-3E01-F7A1-39AD6C142262}"/>
              </a:ext>
            </a:extLst>
          </p:cNvPr>
          <p:cNvSpPr/>
          <p:nvPr/>
        </p:nvSpPr>
        <p:spPr>
          <a:xfrm>
            <a:off x="7183457" y="3024218"/>
            <a:ext cx="2104222" cy="809563"/>
          </a:xfrm>
          <a:prstGeom prst="flowChartDecision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버튼을 눌렀는가</a:t>
            </a:r>
            <a:r>
              <a:rPr lang="en-US" altLang="ko-KR" sz="1600" dirty="0">
                <a:solidFill>
                  <a:schemeClr val="tx1"/>
                </a:solidFill>
              </a:rPr>
              <a:t>?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0009C-4561-3BD1-A21B-30E9F6815A93}"/>
              </a:ext>
            </a:extLst>
          </p:cNvPr>
          <p:cNvSpPr txBox="1"/>
          <p:nvPr/>
        </p:nvSpPr>
        <p:spPr>
          <a:xfrm>
            <a:off x="10167649" y="3244333"/>
            <a:ext cx="974993" cy="369332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턴 종료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10970C8-8F46-688D-1FBC-9A9C7FE4B967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flipH="1">
            <a:off x="8235568" y="2065331"/>
            <a:ext cx="1" cy="958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C8D35DA-66CA-4524-BF7F-ECA6FFC3E79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9287679" y="3428999"/>
            <a:ext cx="8799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BF9ED75-DBC0-B8D3-0F60-82463D5A3600}"/>
              </a:ext>
            </a:extLst>
          </p:cNvPr>
          <p:cNvCxnSpPr>
            <a:cxnSpLocks/>
            <a:stCxn id="17" idx="1"/>
            <a:endCxn id="15" idx="1"/>
          </p:cNvCxnSpPr>
          <p:nvPr/>
        </p:nvCxnSpPr>
        <p:spPr>
          <a:xfrm rot="10800000" flipH="1">
            <a:off x="7183456" y="1880666"/>
            <a:ext cx="188941" cy="1548335"/>
          </a:xfrm>
          <a:prstGeom prst="bentConnector3">
            <a:avLst>
              <a:gd name="adj1" fmla="val -1209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45A978-02CC-8273-9DDC-D1663F638440}"/>
              </a:ext>
            </a:extLst>
          </p:cNvPr>
          <p:cNvSpPr txBox="1"/>
          <p:nvPr/>
        </p:nvSpPr>
        <p:spPr>
          <a:xfrm>
            <a:off x="9504435" y="2967467"/>
            <a:ext cx="42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8248D5-F69C-DB56-3B3A-D061555DF1B0}"/>
              </a:ext>
            </a:extLst>
          </p:cNvPr>
          <p:cNvSpPr txBox="1"/>
          <p:nvPr/>
        </p:nvSpPr>
        <p:spPr>
          <a:xfrm>
            <a:off x="6032842" y="2470167"/>
            <a:ext cx="93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아니요</a:t>
            </a:r>
          </a:p>
        </p:txBody>
      </p:sp>
      <p:sp>
        <p:nvSpPr>
          <p:cNvPr id="48" name="텍스트 개체 틀 5">
            <a:extLst>
              <a:ext uri="{FF2B5EF4-FFF2-40B4-BE49-F238E27FC236}">
                <a16:creationId xmlns:a16="http://schemas.microsoft.com/office/drawing/2014/main" id="{13646D33-34BB-E56A-0376-5BBADFBAAD9C}"/>
              </a:ext>
            </a:extLst>
          </p:cNvPr>
          <p:cNvSpPr txBox="1">
            <a:spLocks/>
          </p:cNvSpPr>
          <p:nvPr/>
        </p:nvSpPr>
        <p:spPr>
          <a:xfrm>
            <a:off x="5451940" y="3979432"/>
            <a:ext cx="5840349" cy="1182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작업 내용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원래 이동이 끝나면 바로 다음 턴으로 넘어가던 것을 막고 버튼을 눌러야 넘어가도록 변경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5" name="텍스트 개체 틀 5">
            <a:extLst>
              <a:ext uri="{FF2B5EF4-FFF2-40B4-BE49-F238E27FC236}">
                <a16:creationId xmlns:a16="http://schemas.microsoft.com/office/drawing/2014/main" id="{11E3BD7C-4345-84A4-CEA8-589801E39605}"/>
              </a:ext>
            </a:extLst>
          </p:cNvPr>
          <p:cNvSpPr txBox="1">
            <a:spLocks/>
          </p:cNvSpPr>
          <p:nvPr/>
        </p:nvSpPr>
        <p:spPr>
          <a:xfrm>
            <a:off x="10113079" y="5131040"/>
            <a:ext cx="869875" cy="3867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ko-KR" altLang="en-US" dirty="0"/>
              <a:t>첨부 파일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6B1098D-40B3-A25C-36EB-12E4425C40C0}"/>
              </a:ext>
            </a:extLst>
          </p:cNvPr>
          <p:cNvCxnSpPr>
            <a:cxnSpLocks/>
            <a:stCxn id="55" idx="2"/>
            <a:endCxn id="57" idx="0"/>
          </p:cNvCxnSpPr>
          <p:nvPr/>
        </p:nvCxnSpPr>
        <p:spPr>
          <a:xfrm flipH="1">
            <a:off x="10548015" y="5517754"/>
            <a:ext cx="2" cy="363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개체 56">
            <a:extLst>
              <a:ext uri="{FF2B5EF4-FFF2-40B4-BE49-F238E27FC236}">
                <a16:creationId xmlns:a16="http://schemas.microsoft.com/office/drawing/2014/main" id="{6FD30807-FE6E-2CAB-74D2-362B07F4D6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543308"/>
              </p:ext>
            </p:extLst>
          </p:nvPr>
        </p:nvGraphicFramePr>
        <p:xfrm>
          <a:off x="10200353" y="5881583"/>
          <a:ext cx="6953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695430" imgH="514350" progId="Package">
                  <p:embed/>
                </p:oleObj>
              </mc:Choice>
              <mc:Fallback>
                <p:oleObj name="포장기 셸 개체" showAsIcon="1" r:id="rId4" imgW="695430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00353" y="5881583"/>
                        <a:ext cx="695325" cy="514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9638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876B5-1429-701B-53E4-BA2AF8011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F8E960A8-CDF6-9637-D0DC-037F69FBE6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5913" y="1212032"/>
            <a:ext cx="5780088" cy="3558272"/>
          </a:xfrm>
        </p:spPr>
        <p:txBody>
          <a:bodyPr/>
          <a:lstStyle/>
          <a:p>
            <a:pPr marL="171450" indent="-171450">
              <a:lnSpc>
                <a:spcPct val="10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기능 소개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버튼 클릭 시 </a:t>
            </a:r>
            <a:r>
              <a:rPr lang="ko-KR" altLang="en-US" sz="1200" dirty="0">
                <a:solidFill>
                  <a:srgbClr val="FF1D1D"/>
                </a:solidFill>
              </a:rPr>
              <a:t>턴을 스킵 </a:t>
            </a:r>
            <a:r>
              <a:rPr lang="ko-KR" altLang="en-US" sz="1200" dirty="0">
                <a:solidFill>
                  <a:schemeClr val="bg1"/>
                </a:solidFill>
              </a:rPr>
              <a:t>함으로써 해당 자리의 </a:t>
            </a:r>
            <a:r>
              <a:rPr lang="ko-KR" altLang="en-US" sz="1200" dirty="0">
                <a:solidFill>
                  <a:srgbClr val="FF1D1D"/>
                </a:solidFill>
              </a:rPr>
              <a:t>타일 이벤트를 한번 더 동작</a:t>
            </a:r>
            <a:endParaRPr lang="en-US" altLang="ko-KR" sz="1200" dirty="0">
              <a:solidFill>
                <a:srgbClr val="FF1D1D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맑은 고딕" panose="020B0503020000020004" pitchFamily="50" charset="-127"/>
              <a:buChar char="–"/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67B7B05-95EB-05B1-025C-C67EF34AA1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748" y="127889"/>
            <a:ext cx="466795" cy="369332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4A02BE73-1C55-72D9-80E6-43F8D6C19A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8400" y="128588"/>
            <a:ext cx="7966075" cy="368300"/>
          </a:xfrm>
        </p:spPr>
        <p:txBody>
          <a:bodyPr/>
          <a:lstStyle/>
          <a:p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Game – </a:t>
            </a:r>
            <a:r>
              <a:rPr lang="ko-KR" altLang="en-US" dirty="0"/>
              <a:t>기능 소개 </a:t>
            </a:r>
            <a:r>
              <a:rPr lang="en-US" altLang="ko-KR" dirty="0"/>
              <a:t>– </a:t>
            </a:r>
            <a:r>
              <a:rPr lang="ko-KR" altLang="en-US" dirty="0"/>
              <a:t>기본 버튼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CAA020-4976-2B2C-DBB2-08B659E7EBE6}"/>
              </a:ext>
            </a:extLst>
          </p:cNvPr>
          <p:cNvSpPr txBox="1"/>
          <p:nvPr/>
        </p:nvSpPr>
        <p:spPr>
          <a:xfrm>
            <a:off x="315913" y="731787"/>
            <a:ext cx="1051366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턴 스킵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참조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  <a:r>
              <a:rPr lang="en-US" altLang="ko-KR" sz="1600" dirty="0" err="1">
                <a:solidFill>
                  <a:schemeClr val="bg1"/>
                </a:solidFill>
              </a:rPr>
              <a:t>SkipTurn.cs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전부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>
                <a:solidFill>
                  <a:schemeClr val="bg1"/>
                </a:solidFill>
                <a:hlinkClick r:id="rId2"/>
              </a:rPr>
              <a:t>GitHub</a:t>
            </a:r>
            <a:r>
              <a:rPr lang="ko-KR" altLang="en-US" sz="1400" dirty="0">
                <a:solidFill>
                  <a:schemeClr val="bg1"/>
                </a:solidFill>
                <a:hlinkClick r:id="rId2"/>
              </a:rPr>
              <a:t> 링크</a:t>
            </a:r>
            <a:r>
              <a:rPr lang="en-US" altLang="ko-KR" sz="1400" dirty="0">
                <a:solidFill>
                  <a:schemeClr val="bg1"/>
                </a:solidFill>
              </a:rPr>
              <a:t>)(</a:t>
            </a:r>
            <a:r>
              <a:rPr lang="ko-KR" altLang="en-US" sz="1400" dirty="0">
                <a:solidFill>
                  <a:schemeClr val="bg1"/>
                </a:solidFill>
              </a:rPr>
              <a:t>기여도</a:t>
            </a:r>
            <a:r>
              <a:rPr lang="en-US" altLang="ko-KR" sz="1400" dirty="0">
                <a:solidFill>
                  <a:schemeClr val="bg1"/>
                </a:solidFill>
              </a:rPr>
              <a:t>: 100%)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0CD0D4E-3D83-A8E1-C6E7-3280AFFCD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13" y="1943119"/>
            <a:ext cx="5930651" cy="30072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D14C7D-4E2F-E2E0-5285-A7E715C102AF}"/>
              </a:ext>
            </a:extLst>
          </p:cNvPr>
          <p:cNvSpPr txBox="1"/>
          <p:nvPr/>
        </p:nvSpPr>
        <p:spPr>
          <a:xfrm>
            <a:off x="7586120" y="1695999"/>
            <a:ext cx="1726341" cy="369332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버튼 클릭 대기</a:t>
            </a:r>
          </a:p>
        </p:txBody>
      </p:sp>
      <p:sp>
        <p:nvSpPr>
          <p:cNvPr id="21" name="순서도: 판단 20">
            <a:extLst>
              <a:ext uri="{FF2B5EF4-FFF2-40B4-BE49-F238E27FC236}">
                <a16:creationId xmlns:a16="http://schemas.microsoft.com/office/drawing/2014/main" id="{08030DDF-0281-451D-4341-62CD2B0060AC}"/>
              </a:ext>
            </a:extLst>
          </p:cNvPr>
          <p:cNvSpPr/>
          <p:nvPr/>
        </p:nvSpPr>
        <p:spPr>
          <a:xfrm>
            <a:off x="7397179" y="3024218"/>
            <a:ext cx="2104222" cy="809563"/>
          </a:xfrm>
          <a:prstGeom prst="flowChartDecision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버튼을 눌렀는가</a:t>
            </a:r>
            <a:r>
              <a:rPr lang="en-US" altLang="ko-KR" sz="1600" dirty="0">
                <a:solidFill>
                  <a:schemeClr val="tx1"/>
                </a:solidFill>
              </a:rPr>
              <a:t>?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4670EB-8213-4122-CAB2-9E5211BA3F89}"/>
              </a:ext>
            </a:extLst>
          </p:cNvPr>
          <p:cNvSpPr txBox="1"/>
          <p:nvPr/>
        </p:nvSpPr>
        <p:spPr>
          <a:xfrm>
            <a:off x="9856238" y="3244333"/>
            <a:ext cx="2251300" cy="369332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같은 자리에서 대기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579195C-3E64-8137-A48E-B9AAC3FAF35D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8449290" y="2065331"/>
            <a:ext cx="1" cy="958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975281E-D590-52EA-539D-A1E0916B6979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9501401" y="3428999"/>
            <a:ext cx="3548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B3080679-3CAE-C26F-7E42-9418D3F15174}"/>
              </a:ext>
            </a:extLst>
          </p:cNvPr>
          <p:cNvCxnSpPr>
            <a:cxnSpLocks/>
            <a:stCxn id="21" idx="1"/>
            <a:endCxn id="20" idx="1"/>
          </p:cNvCxnSpPr>
          <p:nvPr/>
        </p:nvCxnSpPr>
        <p:spPr>
          <a:xfrm rot="10800000" flipH="1">
            <a:off x="7397178" y="1880666"/>
            <a:ext cx="188941" cy="1548335"/>
          </a:xfrm>
          <a:prstGeom prst="bentConnector3">
            <a:avLst>
              <a:gd name="adj1" fmla="val -1209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F712C2-FEA8-DB36-8C84-758B9023DF44}"/>
              </a:ext>
            </a:extLst>
          </p:cNvPr>
          <p:cNvSpPr txBox="1"/>
          <p:nvPr/>
        </p:nvSpPr>
        <p:spPr>
          <a:xfrm>
            <a:off x="9426579" y="3077392"/>
            <a:ext cx="42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14761D-0151-2D32-DE28-EF8D804EA7D3}"/>
              </a:ext>
            </a:extLst>
          </p:cNvPr>
          <p:cNvSpPr txBox="1"/>
          <p:nvPr/>
        </p:nvSpPr>
        <p:spPr>
          <a:xfrm>
            <a:off x="6246564" y="2470167"/>
            <a:ext cx="93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아니요</a:t>
            </a:r>
          </a:p>
        </p:txBody>
      </p:sp>
      <p:sp>
        <p:nvSpPr>
          <p:cNvPr id="36" name="텍스트 개체 틀 5">
            <a:extLst>
              <a:ext uri="{FF2B5EF4-FFF2-40B4-BE49-F238E27FC236}">
                <a16:creationId xmlns:a16="http://schemas.microsoft.com/office/drawing/2014/main" id="{EAB91B35-A6DE-6FA5-DA2E-11F0000CE947}"/>
              </a:ext>
            </a:extLst>
          </p:cNvPr>
          <p:cNvSpPr txBox="1">
            <a:spLocks/>
          </p:cNvSpPr>
          <p:nvPr/>
        </p:nvSpPr>
        <p:spPr>
          <a:xfrm>
            <a:off x="6351934" y="4018448"/>
            <a:ext cx="5780087" cy="1049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작업 내용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움직이고 싶지 않을 때 한 턴 그 자리에 그대로 있도록 함수 제작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AC2C53-35C1-9816-FEB7-C80C4A2EF3F0}"/>
              </a:ext>
            </a:extLst>
          </p:cNvPr>
          <p:cNvSpPr txBox="1"/>
          <p:nvPr/>
        </p:nvSpPr>
        <p:spPr>
          <a:xfrm>
            <a:off x="319585" y="5685438"/>
            <a:ext cx="5930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bg1"/>
                </a:solidFill>
              </a:rPr>
              <a:t>개선안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00000"/>
              </a:lnSpc>
              <a:buFont typeface="맑은 고딕" panose="020B0503020000020004" pitchFamily="50" charset="-127"/>
              <a:buChar char="–"/>
            </a:pPr>
            <a:r>
              <a:rPr lang="ko-KR" altLang="en-US" sz="1200" dirty="0">
                <a:solidFill>
                  <a:schemeClr val="bg1"/>
                </a:solidFill>
              </a:rPr>
              <a:t>플레이어가 계속해서 턴 </a:t>
            </a:r>
            <a:r>
              <a:rPr lang="ko-KR" altLang="en-US" sz="1200" dirty="0" err="1">
                <a:solidFill>
                  <a:schemeClr val="bg1"/>
                </a:solidFill>
              </a:rPr>
              <a:t>스킵을</a:t>
            </a:r>
            <a:r>
              <a:rPr lang="ko-KR" altLang="en-US" sz="1200" dirty="0">
                <a:solidFill>
                  <a:schemeClr val="bg1"/>
                </a:solidFill>
              </a:rPr>
              <a:t> 누르는 것은 게임 플레이를 망친다는 기획 의견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3" name="텍스트 개체 틀 5">
            <a:extLst>
              <a:ext uri="{FF2B5EF4-FFF2-40B4-BE49-F238E27FC236}">
                <a16:creationId xmlns:a16="http://schemas.microsoft.com/office/drawing/2014/main" id="{BF7696CB-DDA4-3432-4E3E-7EA7E0B5FD15}"/>
              </a:ext>
            </a:extLst>
          </p:cNvPr>
          <p:cNvSpPr txBox="1">
            <a:spLocks/>
          </p:cNvSpPr>
          <p:nvPr/>
        </p:nvSpPr>
        <p:spPr>
          <a:xfrm>
            <a:off x="10113079" y="5131040"/>
            <a:ext cx="869875" cy="3867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(</a:t>
            </a:r>
            <a:r>
              <a:rPr lang="ko-KR" altLang="en-US" dirty="0"/>
              <a:t>첨부 파일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C7E93F-026E-EBB5-B5A6-40154AC4666B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 flipH="1">
            <a:off x="10548015" y="5517754"/>
            <a:ext cx="2" cy="363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개체 44">
            <a:extLst>
              <a:ext uri="{FF2B5EF4-FFF2-40B4-BE49-F238E27FC236}">
                <a16:creationId xmlns:a16="http://schemas.microsoft.com/office/drawing/2014/main" id="{0E35A27C-2B45-5862-06D6-D9DC27036C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23784"/>
              </p:ext>
            </p:extLst>
          </p:nvPr>
        </p:nvGraphicFramePr>
        <p:xfrm>
          <a:off x="10181303" y="5881583"/>
          <a:ext cx="733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4" imgW="733255" imgH="514350" progId="Package">
                  <p:embed/>
                </p:oleObj>
              </mc:Choice>
              <mc:Fallback>
                <p:oleObj name="포장기 셸 개체" showAsIcon="1" r:id="rId4" imgW="733255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81303" y="5881583"/>
                        <a:ext cx="733425" cy="514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2709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170FF-2FC4-3C96-F767-30B421759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464644D0-E926-6FA6-CC39-114E0FF84D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5912" y="1212032"/>
            <a:ext cx="11670439" cy="5517380"/>
          </a:xfrm>
        </p:spPr>
        <p:txBody>
          <a:bodyPr/>
          <a:lstStyle/>
          <a:p>
            <a:pPr marL="171450" indent="-171450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턴 스킵 개선 예정 사항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문제점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-&gt; </a:t>
            </a:r>
            <a:r>
              <a:rPr lang="ko-KR" altLang="en-US" sz="1200" dirty="0">
                <a:solidFill>
                  <a:schemeClr val="bg1"/>
                </a:solidFill>
              </a:rPr>
              <a:t>현재 구현된 스킵의 경우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매 턴마다 스킵 버튼을 누르는 것이 가능한 문제점 발견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en-US" altLang="ko-KR" sz="1200" dirty="0">
                <a:solidFill>
                  <a:schemeClr val="bg1"/>
                </a:solidFill>
              </a:rPr>
              <a:t>: </a:t>
            </a:r>
            <a:r>
              <a:rPr lang="ko-KR" altLang="en-US" sz="1200" dirty="0">
                <a:solidFill>
                  <a:schemeClr val="bg1"/>
                </a:solidFill>
              </a:rPr>
              <a:t>계속해서 한 자리에 머무는 것은 의도한 플레이 방향과 맞지 않다는 의견 수렴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해결 방안</a:t>
            </a:r>
            <a:br>
              <a:rPr lang="en-US" altLang="ko-KR" sz="1200" dirty="0">
                <a:solidFill>
                  <a:schemeClr val="bg1"/>
                </a:solidFill>
              </a:rPr>
            </a:b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200" b="1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</a:pPr>
            <a:r>
              <a:rPr lang="ko-KR" altLang="en-US" sz="1200" b="1" dirty="0">
                <a:solidFill>
                  <a:schemeClr val="bg1"/>
                </a:solidFill>
              </a:rPr>
              <a:t>예상 반응</a:t>
            </a:r>
          </a:p>
          <a:p>
            <a:pPr>
              <a:lnSpc>
                <a:spcPct val="100000"/>
              </a:lnSpc>
              <a:buFont typeface="맑은 고딕" panose="020B0503020000020004" pitchFamily="50" charset="-127"/>
              <a:buChar char="–"/>
            </a:pPr>
            <a:r>
              <a:rPr lang="ko-KR" altLang="en-US" sz="1200" dirty="0">
                <a:solidFill>
                  <a:schemeClr val="bg1"/>
                </a:solidFill>
              </a:rPr>
              <a:t>플레이어가 한 자리에 멈추는 것을 막아 제작자가 원하는 게임 플레이 방향으로 유도 가능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A0CB122-3B2B-452E-8A74-EE42683CC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9748" y="127889"/>
            <a:ext cx="466795" cy="369332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D068577A-303A-81D4-0F69-841E8F8914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38400" y="128588"/>
            <a:ext cx="7966075" cy="368300"/>
          </a:xfrm>
        </p:spPr>
        <p:txBody>
          <a:bodyPr/>
          <a:lstStyle/>
          <a:p>
            <a:r>
              <a:rPr lang="en-US" altLang="ko-KR" dirty="0"/>
              <a:t>Board</a:t>
            </a:r>
            <a:r>
              <a:rPr lang="ko-KR" altLang="en-US" dirty="0"/>
              <a:t> </a:t>
            </a:r>
            <a:r>
              <a:rPr lang="en-US" altLang="ko-KR" dirty="0"/>
              <a:t>Game – </a:t>
            </a:r>
            <a:r>
              <a:rPr lang="ko-KR" altLang="en-US" dirty="0"/>
              <a:t>기능 소개 </a:t>
            </a:r>
            <a:r>
              <a:rPr lang="en-US" altLang="ko-KR" dirty="0"/>
              <a:t>– </a:t>
            </a:r>
            <a:r>
              <a:rPr lang="ko-KR" altLang="en-US" dirty="0"/>
              <a:t>기본 버튼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1B951-AA93-A561-E3F7-26C7F6BE90A2}"/>
              </a:ext>
            </a:extLst>
          </p:cNvPr>
          <p:cNvSpPr txBox="1"/>
          <p:nvPr/>
        </p:nvSpPr>
        <p:spPr>
          <a:xfrm>
            <a:off x="315913" y="731787"/>
            <a:ext cx="1051366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턴 스킵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참조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  <a:r>
              <a:rPr lang="en-US" altLang="ko-KR" sz="1600" dirty="0" err="1">
                <a:solidFill>
                  <a:schemeClr val="bg1"/>
                </a:solidFill>
              </a:rPr>
              <a:t>SkipTurn.cs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전부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en-US" altLang="ko-KR" sz="1400" dirty="0">
                <a:solidFill>
                  <a:schemeClr val="bg1"/>
                </a:solidFill>
              </a:rPr>
              <a:t>(GitHub</a:t>
            </a:r>
            <a:r>
              <a:rPr lang="ko-KR" altLang="en-US" sz="1400" dirty="0">
                <a:solidFill>
                  <a:schemeClr val="bg1"/>
                </a:solidFill>
              </a:rPr>
              <a:t> 링크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A47C3-0FB9-8E1A-9F3E-2FA7226352A8}"/>
              </a:ext>
            </a:extLst>
          </p:cNvPr>
          <p:cNvSpPr txBox="1"/>
          <p:nvPr/>
        </p:nvSpPr>
        <p:spPr>
          <a:xfrm>
            <a:off x="315912" y="3087007"/>
            <a:ext cx="1877813" cy="369332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스킵</a:t>
            </a:r>
            <a:r>
              <a:rPr lang="ko-KR" altLang="en-US" dirty="0"/>
              <a:t> 변수 </a:t>
            </a:r>
            <a:r>
              <a:rPr lang="en-US" altLang="ko-KR" dirty="0"/>
              <a:t>A = 0</a:t>
            </a:r>
            <a:endParaRPr lang="ko-KR" altLang="en-US" dirty="0"/>
          </a:p>
        </p:txBody>
      </p:sp>
      <p:sp>
        <p:nvSpPr>
          <p:cNvPr id="5" name="순서도: 판단 4">
            <a:extLst>
              <a:ext uri="{FF2B5EF4-FFF2-40B4-BE49-F238E27FC236}">
                <a16:creationId xmlns:a16="http://schemas.microsoft.com/office/drawing/2014/main" id="{C2C77BBE-BA8E-6411-B136-4FDCC7F236AF}"/>
              </a:ext>
            </a:extLst>
          </p:cNvPr>
          <p:cNvSpPr/>
          <p:nvPr/>
        </p:nvSpPr>
        <p:spPr>
          <a:xfrm>
            <a:off x="2981822" y="2866891"/>
            <a:ext cx="2104222" cy="809563"/>
          </a:xfrm>
          <a:prstGeom prst="flowChartDecision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버튼을 눌렀는가</a:t>
            </a:r>
            <a:r>
              <a:rPr lang="en-US" altLang="ko-KR" sz="1600" dirty="0">
                <a:solidFill>
                  <a:schemeClr val="tx1"/>
                </a:solidFill>
              </a:rPr>
              <a:t>?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79544-5D78-E60B-BAFD-7402682FFF82}"/>
              </a:ext>
            </a:extLst>
          </p:cNvPr>
          <p:cNvSpPr txBox="1"/>
          <p:nvPr/>
        </p:nvSpPr>
        <p:spPr>
          <a:xfrm>
            <a:off x="5628605" y="3087007"/>
            <a:ext cx="850684" cy="369332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A ++;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1664882-3F3E-CBD0-C146-CE0676693830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2193725" y="3271673"/>
            <a:ext cx="7880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71DDE8AE-744F-5E26-1AFA-788935F89EE8}"/>
              </a:ext>
            </a:extLst>
          </p:cNvPr>
          <p:cNvCxnSpPr>
            <a:cxnSpLocks/>
            <a:stCxn id="5" idx="2"/>
            <a:endCxn id="2" idx="2"/>
          </p:cNvCxnSpPr>
          <p:nvPr/>
        </p:nvCxnSpPr>
        <p:spPr>
          <a:xfrm rot="5400000" flipH="1">
            <a:off x="2534318" y="2176840"/>
            <a:ext cx="220115" cy="2779114"/>
          </a:xfrm>
          <a:prstGeom prst="bentConnector3">
            <a:avLst>
              <a:gd name="adj1" fmla="val -1038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058F5A-838E-2DE3-55BE-BFBD9A39B7AD}"/>
              </a:ext>
            </a:extLst>
          </p:cNvPr>
          <p:cNvSpPr txBox="1"/>
          <p:nvPr/>
        </p:nvSpPr>
        <p:spPr>
          <a:xfrm>
            <a:off x="5086044" y="2862274"/>
            <a:ext cx="42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F975F3-0D64-22A7-02AE-84557A981EA6}"/>
              </a:ext>
            </a:extLst>
          </p:cNvPr>
          <p:cNvSpPr txBox="1"/>
          <p:nvPr/>
        </p:nvSpPr>
        <p:spPr>
          <a:xfrm>
            <a:off x="2177445" y="3970722"/>
            <a:ext cx="93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아니요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58E2B-B737-9D47-F25F-94C642E77AF3}"/>
              </a:ext>
            </a:extLst>
          </p:cNvPr>
          <p:cNvSpPr txBox="1"/>
          <p:nvPr/>
        </p:nvSpPr>
        <p:spPr>
          <a:xfrm>
            <a:off x="7770494" y="3087007"/>
            <a:ext cx="2104211" cy="369332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턴 </a:t>
            </a:r>
            <a:r>
              <a:rPr lang="ko-KR" altLang="en-US" dirty="0" err="1"/>
              <a:t>스킵</a:t>
            </a:r>
            <a:r>
              <a:rPr lang="ko-KR" altLang="en-US" dirty="0"/>
              <a:t> 불가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1C99A8-6F88-2E8E-D7E0-4FA5EF891EE6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086044" y="3271673"/>
            <a:ext cx="5425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6CAEB4C-761A-63CB-8129-B96AA16DE082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6479289" y="3271673"/>
            <a:ext cx="12912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3C366BE-9D0D-B578-1ACC-B2024CAF7E3F}"/>
              </a:ext>
            </a:extLst>
          </p:cNvPr>
          <p:cNvSpPr txBox="1"/>
          <p:nvPr/>
        </p:nvSpPr>
        <p:spPr>
          <a:xfrm>
            <a:off x="6676300" y="2822646"/>
            <a:ext cx="99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&gt;=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EA858529-7CBE-B139-82B1-0FA77D38460A}"/>
              </a:ext>
            </a:extLst>
          </p:cNvPr>
          <p:cNvCxnSpPr>
            <a:cxnSpLocks/>
            <a:stCxn id="15" idx="2"/>
            <a:endCxn id="2" idx="2"/>
          </p:cNvCxnSpPr>
          <p:nvPr/>
        </p:nvCxnSpPr>
        <p:spPr>
          <a:xfrm rot="5400000">
            <a:off x="5038710" y="-327551"/>
            <a:ext cx="12700" cy="7567781"/>
          </a:xfrm>
          <a:prstGeom prst="bentConnector3">
            <a:avLst>
              <a:gd name="adj1" fmla="val 87397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11143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3352</TotalTime>
  <Words>1507</Words>
  <Application>Microsoft Office PowerPoint</Application>
  <PresentationFormat>와이드스크린</PresentationFormat>
  <Paragraphs>384</Paragraphs>
  <Slides>30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맑은 고딕</vt:lpstr>
      <vt:lpstr>Arial</vt:lpstr>
      <vt:lpstr>디자인 사용자 지정</vt:lpstr>
      <vt:lpstr>패키지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점핏</dc:creator>
  <cp:lastModifiedBy>영빈 곽</cp:lastModifiedBy>
  <cp:revision>552</cp:revision>
  <dcterms:created xsi:type="dcterms:W3CDTF">2021-12-16T06:55:27Z</dcterms:created>
  <dcterms:modified xsi:type="dcterms:W3CDTF">2024-10-16T13:43:09Z</dcterms:modified>
</cp:coreProperties>
</file>